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69" r:id="rId2"/>
    <p:sldId id="256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CC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FC56712-1B6F-28B7-9981-24C4A91A3B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C9A8FAC-98A5-6D7D-59E6-C36C182FD14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4DD02B50-D6C1-8987-58AB-0FE7C3BBE2A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D8100E06-AF8B-6CEC-C367-1353D9C13AD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EB197DC0-5D29-240F-C411-B89401B057D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C37E8F29-060F-BF67-55BB-907FFD8AD7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9CF552D-A2FB-4BCE-B997-92758D18CFB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651D5B0-6223-70FE-EB61-DCE2B03989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34E76B-A4BA-48F2-A0D1-68F51E83061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E46B0B1E-422A-3BEC-7774-37C9947A931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7A91355-2CAD-84FF-D527-72B4E008A0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EA453EA-D9C3-ABF9-D47B-FD100B858D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F2A2D0-AAFE-4783-8F6A-1E4503071425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8038C59E-3D5E-15A9-7A20-41B7871EB53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65A9120-EE3D-71EF-B0F7-17E47452B4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DDA6046-50B1-D5F0-1744-0D0B3B0335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2A855-EAED-4866-BAAF-7CDD9167A725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EFB054BA-135D-9627-D42E-EE290C0EBE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B28BA95-2F75-8449-4C36-9756B1E53E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63D2FE7-C426-A6C9-0238-AE9D3A8B54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42289-8A34-435D-81D0-73111366F961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B37589B8-4AB3-B1F1-5A29-27055C09FD7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54EF7E0-7BE8-B43F-907D-49FD9AB137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1C77B16-7C48-1E15-DD65-A7AE8C7813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6E750-0DB4-4A3A-B6F9-3FB399F1127C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0D49DDD5-F4A7-24FA-44D0-F63DEC73B3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C169391D-9FFE-3600-67C1-14B690B4D6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2D8140F9-630E-A32E-6F05-D4AE2CF81EF0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9F076BD5-379C-47C7-B2A4-3ABB7E43ADD6}" type="slidenum">
              <a:rPr lang="en-GB" altLang="en-US" sz="1200">
                <a:latin typeface="Calibri" panose="020F0502020204030204" pitchFamily="34" charset="0"/>
              </a:rPr>
              <a:pPr algn="r"/>
              <a:t>13</a:t>
            </a:fld>
            <a:endParaRPr lang="en-GB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AF5E973-2776-49C7-E694-CF28E7A0C9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0C7197-0C0E-4EAA-B821-52939E2D7F46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18C80776-A549-2C9F-BD0A-699C39F8308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002129E-21B0-98FB-C0DA-3E44D63013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6585301-600D-D44C-1AF3-FBD5F5AF1D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B5D4C4-3490-47D7-AECD-555B85EC2A26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0591246B-973C-A25E-77EF-1B97B92140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AC86C26-88A8-9C1E-366A-F22863DBA9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B0EDE7A-1FD2-36F0-FDB6-29C3ABB42C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A130FC-4404-4FD2-AECA-59A1831E4EAB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44809160-1B19-1AEA-10CC-8A8B7F35455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71D6FC9-F7B5-7316-E25F-32CA08C506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D534C1A-E8B7-D8F5-9D65-791F81A6A5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4FB477-94BD-4A00-AF2E-481EFCE99F6F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7E542048-D7F7-6A18-CC96-2C19C9C0788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9432B61-3B29-089E-8D41-6F9C99176D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15FA48E-F327-84DE-291E-74D00147BD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62EDDB-2A5B-4BD4-AE8C-DB1BA063425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719A537E-1CF3-0C80-295B-059AD60D2E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0CF0165-9153-DA8A-79BA-58EFE3EA7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A34383D-61CF-4F2F-45FD-095A8ECCC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DDC17-0002-4AFF-B309-5B82BD0D6CB9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3E9B29D3-83DB-1A35-84D4-D4CD736D7D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467EB6D-D504-33AD-FF69-C5E0A5DA26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1D19FE9-9B24-CB39-3018-8E350BC353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762944-48BD-4FAE-8BF9-9DF93C00EC1D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1F05385B-9FCD-1AA4-EC0F-2FF6802B97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108E2B4-9FD5-F8E0-5EEE-56644F614C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B86A4CD-E336-E614-83D7-5FE0C87230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760309-7CC1-45D7-A1A7-D1F31213E59A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A79AF586-50C8-98C0-F3B4-9E72379AC8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7139EB21-8503-80AD-F169-3CF8321D05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>
            <a:extLst>
              <a:ext uri="{FF2B5EF4-FFF2-40B4-BE49-F238E27FC236}">
                <a16:creationId xmlns:a16="http://schemas.microsoft.com/office/drawing/2014/main" id="{0DF58E16-3C95-CEDE-D869-89C789486BC0}"/>
              </a:ext>
            </a:extLst>
          </p:cNvPr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15363" name="Group 3">
              <a:extLst>
                <a:ext uri="{FF2B5EF4-FFF2-40B4-BE49-F238E27FC236}">
                  <a16:creationId xmlns:a16="http://schemas.microsoft.com/office/drawing/2014/main" id="{506CC46F-206E-6DC6-5E9A-4222A78876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5364" name="Oval 4">
                <a:extLst>
                  <a:ext uri="{FF2B5EF4-FFF2-40B4-BE49-F238E27FC236}">
                    <a16:creationId xmlns:a16="http://schemas.microsoft.com/office/drawing/2014/main" id="{5C054111-BFCC-1620-07EF-888912622BA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65" name="Oval 5">
                <a:extLst>
                  <a:ext uri="{FF2B5EF4-FFF2-40B4-BE49-F238E27FC236}">
                    <a16:creationId xmlns:a16="http://schemas.microsoft.com/office/drawing/2014/main" id="{858D1C20-7EF5-6F0C-101A-F887A50116F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5366" name="Group 6">
              <a:extLst>
                <a:ext uri="{FF2B5EF4-FFF2-40B4-BE49-F238E27FC236}">
                  <a16:creationId xmlns:a16="http://schemas.microsoft.com/office/drawing/2014/main" id="{B8D60E5C-B5D3-92FF-95B6-25AFC37DE8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15367" name="Group 7">
                <a:extLst>
                  <a:ext uri="{FF2B5EF4-FFF2-40B4-BE49-F238E27FC236}">
                    <a16:creationId xmlns:a16="http://schemas.microsoft.com/office/drawing/2014/main" id="{3019C8A1-318C-CB44-837A-F4911ECA40B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15368" name="Group 8">
                  <a:extLst>
                    <a:ext uri="{FF2B5EF4-FFF2-40B4-BE49-F238E27FC236}">
                      <a16:creationId xmlns:a16="http://schemas.microsoft.com/office/drawing/2014/main" id="{01C46FFE-14E2-4CCE-9374-5205D80DCAA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5369" name="Oval 9">
                    <a:extLst>
                      <a:ext uri="{FF2B5EF4-FFF2-40B4-BE49-F238E27FC236}">
                        <a16:creationId xmlns:a16="http://schemas.microsoft.com/office/drawing/2014/main" id="{BDF31F4D-C30F-56B6-AE41-5068A0EA491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5370" name="Oval 10">
                    <a:extLst>
                      <a:ext uri="{FF2B5EF4-FFF2-40B4-BE49-F238E27FC236}">
                        <a16:creationId xmlns:a16="http://schemas.microsoft.com/office/drawing/2014/main" id="{4F769ABC-A669-02DB-7002-25F468278C8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5371" name="Group 11">
                  <a:extLst>
                    <a:ext uri="{FF2B5EF4-FFF2-40B4-BE49-F238E27FC236}">
                      <a16:creationId xmlns:a16="http://schemas.microsoft.com/office/drawing/2014/main" id="{B4AD34FC-875F-B3ED-6FC8-A7E7C981D45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15372" name="Group 12">
                    <a:extLst>
                      <a:ext uri="{FF2B5EF4-FFF2-40B4-BE49-F238E27FC236}">
                        <a16:creationId xmlns:a16="http://schemas.microsoft.com/office/drawing/2014/main" id="{C850C0CC-0365-5893-4C98-34011651696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5373" name="Freeform 13">
                      <a:extLst>
                        <a:ext uri="{FF2B5EF4-FFF2-40B4-BE49-F238E27FC236}">
                          <a16:creationId xmlns:a16="http://schemas.microsoft.com/office/drawing/2014/main" id="{1930508D-239F-17D4-B3ED-8CAC0C9B7F0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374" name="Freeform 14">
                      <a:extLst>
                        <a:ext uri="{FF2B5EF4-FFF2-40B4-BE49-F238E27FC236}">
                          <a16:creationId xmlns:a16="http://schemas.microsoft.com/office/drawing/2014/main" id="{F55DC059-AB41-8934-4D35-97CAEDB74FC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375" name="Group 15">
                    <a:extLst>
                      <a:ext uri="{FF2B5EF4-FFF2-40B4-BE49-F238E27FC236}">
                        <a16:creationId xmlns:a16="http://schemas.microsoft.com/office/drawing/2014/main" id="{2900E79C-EE5D-0E9E-B205-4AD31899651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5376" name="Freeform 16">
                      <a:extLst>
                        <a:ext uri="{FF2B5EF4-FFF2-40B4-BE49-F238E27FC236}">
                          <a16:creationId xmlns:a16="http://schemas.microsoft.com/office/drawing/2014/main" id="{3EC7D0E1-593B-96ED-6EE5-4585FA18F39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377" name="Freeform 17">
                      <a:extLst>
                        <a:ext uri="{FF2B5EF4-FFF2-40B4-BE49-F238E27FC236}">
                          <a16:creationId xmlns:a16="http://schemas.microsoft.com/office/drawing/2014/main" id="{1819575B-5F41-B243-85C9-F7FC6178E78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378" name="Group 18">
                    <a:extLst>
                      <a:ext uri="{FF2B5EF4-FFF2-40B4-BE49-F238E27FC236}">
                        <a16:creationId xmlns:a16="http://schemas.microsoft.com/office/drawing/2014/main" id="{A01BE373-A962-A4DF-0696-92D9749AA93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5379" name="Freeform 19">
                      <a:extLst>
                        <a:ext uri="{FF2B5EF4-FFF2-40B4-BE49-F238E27FC236}">
                          <a16:creationId xmlns:a16="http://schemas.microsoft.com/office/drawing/2014/main" id="{131BA4EE-E084-CC4F-220A-5BF95EBA7E1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380" name="Freeform 20">
                      <a:extLst>
                        <a:ext uri="{FF2B5EF4-FFF2-40B4-BE49-F238E27FC236}">
                          <a16:creationId xmlns:a16="http://schemas.microsoft.com/office/drawing/2014/main" id="{3D2E4547-65FC-79EC-0985-B4D7A80810C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381" name="Group 21">
                    <a:extLst>
                      <a:ext uri="{FF2B5EF4-FFF2-40B4-BE49-F238E27FC236}">
                        <a16:creationId xmlns:a16="http://schemas.microsoft.com/office/drawing/2014/main" id="{013A2834-9FCA-FDFA-FAB1-061F0FFBD58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5382" name="Freeform 22">
                      <a:extLst>
                        <a:ext uri="{FF2B5EF4-FFF2-40B4-BE49-F238E27FC236}">
                          <a16:creationId xmlns:a16="http://schemas.microsoft.com/office/drawing/2014/main" id="{0622C182-6A7E-3B2A-B664-2254319D17D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383" name="Freeform 23">
                      <a:extLst>
                        <a:ext uri="{FF2B5EF4-FFF2-40B4-BE49-F238E27FC236}">
                          <a16:creationId xmlns:a16="http://schemas.microsoft.com/office/drawing/2014/main" id="{BD029B1B-E496-699B-4614-6BD1789B1AC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384" name="Group 24">
                    <a:extLst>
                      <a:ext uri="{FF2B5EF4-FFF2-40B4-BE49-F238E27FC236}">
                        <a16:creationId xmlns:a16="http://schemas.microsoft.com/office/drawing/2014/main" id="{8E78BA67-0CDC-8116-77D7-F07D8D017F6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5385" name="Freeform 25">
                      <a:extLst>
                        <a:ext uri="{FF2B5EF4-FFF2-40B4-BE49-F238E27FC236}">
                          <a16:creationId xmlns:a16="http://schemas.microsoft.com/office/drawing/2014/main" id="{C7CC84CD-4BFD-CC26-25A6-7C8A259BE3A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386" name="Freeform 26">
                      <a:extLst>
                        <a:ext uri="{FF2B5EF4-FFF2-40B4-BE49-F238E27FC236}">
                          <a16:creationId xmlns:a16="http://schemas.microsoft.com/office/drawing/2014/main" id="{984CC578-1094-AE60-A4EF-C04310EDDBF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387" name="Group 27">
                    <a:extLst>
                      <a:ext uri="{FF2B5EF4-FFF2-40B4-BE49-F238E27FC236}">
                        <a16:creationId xmlns:a16="http://schemas.microsoft.com/office/drawing/2014/main" id="{1DF10492-F6B3-717A-CCF9-1193CE1F32B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5388" name="Freeform 28">
                      <a:extLst>
                        <a:ext uri="{FF2B5EF4-FFF2-40B4-BE49-F238E27FC236}">
                          <a16:creationId xmlns:a16="http://schemas.microsoft.com/office/drawing/2014/main" id="{6A3150C1-0571-A1D1-3ED7-580B17645C9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389" name="Freeform 29">
                      <a:extLst>
                        <a:ext uri="{FF2B5EF4-FFF2-40B4-BE49-F238E27FC236}">
                          <a16:creationId xmlns:a16="http://schemas.microsoft.com/office/drawing/2014/main" id="{F55FDFF8-8ADB-30AC-F6C3-A5728F71E4E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390" name="Group 30">
                    <a:extLst>
                      <a:ext uri="{FF2B5EF4-FFF2-40B4-BE49-F238E27FC236}">
                        <a16:creationId xmlns:a16="http://schemas.microsoft.com/office/drawing/2014/main" id="{E5A98A7F-41D7-F16D-69F7-A6B9E987E4F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5391" name="Freeform 31">
                      <a:extLst>
                        <a:ext uri="{FF2B5EF4-FFF2-40B4-BE49-F238E27FC236}">
                          <a16:creationId xmlns:a16="http://schemas.microsoft.com/office/drawing/2014/main" id="{137CEE0E-0423-AAB8-E20A-512793A8DC5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392" name="Freeform 32">
                      <a:extLst>
                        <a:ext uri="{FF2B5EF4-FFF2-40B4-BE49-F238E27FC236}">
                          <a16:creationId xmlns:a16="http://schemas.microsoft.com/office/drawing/2014/main" id="{56B6E670-37C9-5408-29C1-4042B543AD0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393" name="Group 33">
                    <a:extLst>
                      <a:ext uri="{FF2B5EF4-FFF2-40B4-BE49-F238E27FC236}">
                        <a16:creationId xmlns:a16="http://schemas.microsoft.com/office/drawing/2014/main" id="{20BAE75D-4FA3-6E94-2229-B4D6261544C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5394" name="Freeform 34">
                      <a:extLst>
                        <a:ext uri="{FF2B5EF4-FFF2-40B4-BE49-F238E27FC236}">
                          <a16:creationId xmlns:a16="http://schemas.microsoft.com/office/drawing/2014/main" id="{68B62E16-DC56-954E-607A-27484569341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395" name="Freeform 35">
                      <a:extLst>
                        <a:ext uri="{FF2B5EF4-FFF2-40B4-BE49-F238E27FC236}">
                          <a16:creationId xmlns:a16="http://schemas.microsoft.com/office/drawing/2014/main" id="{7D8BF266-9FFF-39F1-3E34-31C67AD836E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396" name="Group 36">
                    <a:extLst>
                      <a:ext uri="{FF2B5EF4-FFF2-40B4-BE49-F238E27FC236}">
                        <a16:creationId xmlns:a16="http://schemas.microsoft.com/office/drawing/2014/main" id="{A5E03555-7926-ED43-81C5-A94F8534587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5397" name="Freeform 37">
                      <a:extLst>
                        <a:ext uri="{FF2B5EF4-FFF2-40B4-BE49-F238E27FC236}">
                          <a16:creationId xmlns:a16="http://schemas.microsoft.com/office/drawing/2014/main" id="{CF4AB0C2-9BDF-A6D3-7E8A-2680EF98DFA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398" name="Freeform 38">
                      <a:extLst>
                        <a:ext uri="{FF2B5EF4-FFF2-40B4-BE49-F238E27FC236}">
                          <a16:creationId xmlns:a16="http://schemas.microsoft.com/office/drawing/2014/main" id="{25A913EB-31E0-6B8F-5058-0179A96257B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399" name="Group 39">
                    <a:extLst>
                      <a:ext uri="{FF2B5EF4-FFF2-40B4-BE49-F238E27FC236}">
                        <a16:creationId xmlns:a16="http://schemas.microsoft.com/office/drawing/2014/main" id="{EB66459A-72DD-4858-5FF0-1FA7BA18360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5400" name="Freeform 40">
                      <a:extLst>
                        <a:ext uri="{FF2B5EF4-FFF2-40B4-BE49-F238E27FC236}">
                          <a16:creationId xmlns:a16="http://schemas.microsoft.com/office/drawing/2014/main" id="{C8B34892-B9E1-9AF5-B4B3-54501C8C385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401" name="Freeform 41">
                      <a:extLst>
                        <a:ext uri="{FF2B5EF4-FFF2-40B4-BE49-F238E27FC236}">
                          <a16:creationId xmlns:a16="http://schemas.microsoft.com/office/drawing/2014/main" id="{C3A4A450-EF5B-76B9-BDDE-02F94A7323D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402" name="Group 42">
                    <a:extLst>
                      <a:ext uri="{FF2B5EF4-FFF2-40B4-BE49-F238E27FC236}">
                        <a16:creationId xmlns:a16="http://schemas.microsoft.com/office/drawing/2014/main" id="{1D317F95-EA2B-80DD-7E9E-1E8F387A373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5403" name="Freeform 43">
                      <a:extLst>
                        <a:ext uri="{FF2B5EF4-FFF2-40B4-BE49-F238E27FC236}">
                          <a16:creationId xmlns:a16="http://schemas.microsoft.com/office/drawing/2014/main" id="{3C4CA668-0087-1B43-0E94-E6F4A2A4204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404" name="Freeform 44">
                      <a:extLst>
                        <a:ext uri="{FF2B5EF4-FFF2-40B4-BE49-F238E27FC236}">
                          <a16:creationId xmlns:a16="http://schemas.microsoft.com/office/drawing/2014/main" id="{30F35282-8C3A-00A4-A938-95DDEDBC821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405" name="Group 45">
                    <a:extLst>
                      <a:ext uri="{FF2B5EF4-FFF2-40B4-BE49-F238E27FC236}">
                        <a16:creationId xmlns:a16="http://schemas.microsoft.com/office/drawing/2014/main" id="{1C30C693-5A94-54A7-DF2E-75BE0F4C7AC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5406" name="Freeform 46">
                      <a:extLst>
                        <a:ext uri="{FF2B5EF4-FFF2-40B4-BE49-F238E27FC236}">
                          <a16:creationId xmlns:a16="http://schemas.microsoft.com/office/drawing/2014/main" id="{78C09BF3-194A-CEF8-441F-C5A5ED86BD5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407" name="Freeform 47">
                      <a:extLst>
                        <a:ext uri="{FF2B5EF4-FFF2-40B4-BE49-F238E27FC236}">
                          <a16:creationId xmlns:a16="http://schemas.microsoft.com/office/drawing/2014/main" id="{6393327F-84A1-8A23-C7F5-F29C2F4CE3E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408" name="Group 48">
                    <a:extLst>
                      <a:ext uri="{FF2B5EF4-FFF2-40B4-BE49-F238E27FC236}">
                        <a16:creationId xmlns:a16="http://schemas.microsoft.com/office/drawing/2014/main" id="{98D9785C-EB22-0164-6534-67BD693CDD6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5409" name="Freeform 49">
                      <a:extLst>
                        <a:ext uri="{FF2B5EF4-FFF2-40B4-BE49-F238E27FC236}">
                          <a16:creationId xmlns:a16="http://schemas.microsoft.com/office/drawing/2014/main" id="{D8613A39-59F3-80EA-96D1-70859B27D02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410" name="Freeform 50">
                      <a:extLst>
                        <a:ext uri="{FF2B5EF4-FFF2-40B4-BE49-F238E27FC236}">
                          <a16:creationId xmlns:a16="http://schemas.microsoft.com/office/drawing/2014/main" id="{66B55478-D4C4-F16B-A9CB-C504EE73BA3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411" name="Group 51">
                    <a:extLst>
                      <a:ext uri="{FF2B5EF4-FFF2-40B4-BE49-F238E27FC236}">
                        <a16:creationId xmlns:a16="http://schemas.microsoft.com/office/drawing/2014/main" id="{BB2EFE6C-9472-879B-613E-202F6D39FD6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5412" name="Freeform 52">
                      <a:extLst>
                        <a:ext uri="{FF2B5EF4-FFF2-40B4-BE49-F238E27FC236}">
                          <a16:creationId xmlns:a16="http://schemas.microsoft.com/office/drawing/2014/main" id="{39EC7BFA-6D29-1BD3-B862-77A8851B88A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413" name="Freeform 53">
                      <a:extLst>
                        <a:ext uri="{FF2B5EF4-FFF2-40B4-BE49-F238E27FC236}">
                          <a16:creationId xmlns:a16="http://schemas.microsoft.com/office/drawing/2014/main" id="{A5928023-27D7-D402-DDD9-9643DFC520D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414" name="Group 54">
                    <a:extLst>
                      <a:ext uri="{FF2B5EF4-FFF2-40B4-BE49-F238E27FC236}">
                        <a16:creationId xmlns:a16="http://schemas.microsoft.com/office/drawing/2014/main" id="{8C0888AC-E55A-C902-1546-EB7A3860B7B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5415" name="Freeform 55">
                      <a:extLst>
                        <a:ext uri="{FF2B5EF4-FFF2-40B4-BE49-F238E27FC236}">
                          <a16:creationId xmlns:a16="http://schemas.microsoft.com/office/drawing/2014/main" id="{C5F42D10-A8F4-6989-8218-A8EDF0F5430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416" name="Freeform 56">
                      <a:extLst>
                        <a:ext uri="{FF2B5EF4-FFF2-40B4-BE49-F238E27FC236}">
                          <a16:creationId xmlns:a16="http://schemas.microsoft.com/office/drawing/2014/main" id="{451039E5-6CE5-5B73-5FB8-0F18D43DE51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417" name="Group 57">
                    <a:extLst>
                      <a:ext uri="{FF2B5EF4-FFF2-40B4-BE49-F238E27FC236}">
                        <a16:creationId xmlns:a16="http://schemas.microsoft.com/office/drawing/2014/main" id="{43C3F6FA-9B8A-968E-71EE-9EF1181AA67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5418" name="Freeform 58">
                      <a:extLst>
                        <a:ext uri="{FF2B5EF4-FFF2-40B4-BE49-F238E27FC236}">
                          <a16:creationId xmlns:a16="http://schemas.microsoft.com/office/drawing/2014/main" id="{B867AA9D-7FC7-A5EF-60CF-26378276403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419" name="Freeform 59">
                      <a:extLst>
                        <a:ext uri="{FF2B5EF4-FFF2-40B4-BE49-F238E27FC236}">
                          <a16:creationId xmlns:a16="http://schemas.microsoft.com/office/drawing/2014/main" id="{C5E9CDC2-CA17-4AA6-B930-7D1635C7CB8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420" name="Group 60">
                    <a:extLst>
                      <a:ext uri="{FF2B5EF4-FFF2-40B4-BE49-F238E27FC236}">
                        <a16:creationId xmlns:a16="http://schemas.microsoft.com/office/drawing/2014/main" id="{054080C4-C352-D683-92E6-186368079FA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15421" name="Freeform 61">
                      <a:extLst>
                        <a:ext uri="{FF2B5EF4-FFF2-40B4-BE49-F238E27FC236}">
                          <a16:creationId xmlns:a16="http://schemas.microsoft.com/office/drawing/2014/main" id="{E1E59F0F-493F-ED4E-68D2-E18EB93F6DC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422" name="Freeform 62">
                      <a:extLst>
                        <a:ext uri="{FF2B5EF4-FFF2-40B4-BE49-F238E27FC236}">
                          <a16:creationId xmlns:a16="http://schemas.microsoft.com/office/drawing/2014/main" id="{FC6F665C-83D9-3520-50DB-A78BD1070C8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423" name="Group 63">
                    <a:extLst>
                      <a:ext uri="{FF2B5EF4-FFF2-40B4-BE49-F238E27FC236}">
                        <a16:creationId xmlns:a16="http://schemas.microsoft.com/office/drawing/2014/main" id="{B628D3AC-F0C8-BDAE-B916-CAC79AD1AF9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15424" name="Freeform 64">
                      <a:extLst>
                        <a:ext uri="{FF2B5EF4-FFF2-40B4-BE49-F238E27FC236}">
                          <a16:creationId xmlns:a16="http://schemas.microsoft.com/office/drawing/2014/main" id="{7EB81ABD-A4CA-9136-B1D6-95A1DC529B5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425" name="Freeform 65">
                      <a:extLst>
                        <a:ext uri="{FF2B5EF4-FFF2-40B4-BE49-F238E27FC236}">
                          <a16:creationId xmlns:a16="http://schemas.microsoft.com/office/drawing/2014/main" id="{DB326019-77FD-C997-594C-BC32E020072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426" name="Group 66">
                    <a:extLst>
                      <a:ext uri="{FF2B5EF4-FFF2-40B4-BE49-F238E27FC236}">
                        <a16:creationId xmlns:a16="http://schemas.microsoft.com/office/drawing/2014/main" id="{B0DD3348-3626-6868-A668-CE388EF4FC0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15427" name="Freeform 67">
                      <a:extLst>
                        <a:ext uri="{FF2B5EF4-FFF2-40B4-BE49-F238E27FC236}">
                          <a16:creationId xmlns:a16="http://schemas.microsoft.com/office/drawing/2014/main" id="{63E6A7DB-2A1D-C9A0-42A5-D58AD85CB82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428" name="Freeform 68">
                      <a:extLst>
                        <a:ext uri="{FF2B5EF4-FFF2-40B4-BE49-F238E27FC236}">
                          <a16:creationId xmlns:a16="http://schemas.microsoft.com/office/drawing/2014/main" id="{B9612746-FF3F-A778-A310-0C64875A40F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429" name="Group 69">
                    <a:extLst>
                      <a:ext uri="{FF2B5EF4-FFF2-40B4-BE49-F238E27FC236}">
                        <a16:creationId xmlns:a16="http://schemas.microsoft.com/office/drawing/2014/main" id="{ABFD954D-1B3C-22AC-EFD5-9B1D510B18F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15430" name="Freeform 70">
                      <a:extLst>
                        <a:ext uri="{FF2B5EF4-FFF2-40B4-BE49-F238E27FC236}">
                          <a16:creationId xmlns:a16="http://schemas.microsoft.com/office/drawing/2014/main" id="{7BF3A60D-FE7A-8A81-9237-F5591398D42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431" name="Freeform 71">
                      <a:extLst>
                        <a:ext uri="{FF2B5EF4-FFF2-40B4-BE49-F238E27FC236}">
                          <a16:creationId xmlns:a16="http://schemas.microsoft.com/office/drawing/2014/main" id="{17281B78-CB70-DA29-D53D-D1655CE04A4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432" name="Group 72">
                    <a:extLst>
                      <a:ext uri="{FF2B5EF4-FFF2-40B4-BE49-F238E27FC236}">
                        <a16:creationId xmlns:a16="http://schemas.microsoft.com/office/drawing/2014/main" id="{5DD67818-4976-B9AD-1E8D-B1D672472D9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15433" name="Freeform 73">
                      <a:extLst>
                        <a:ext uri="{FF2B5EF4-FFF2-40B4-BE49-F238E27FC236}">
                          <a16:creationId xmlns:a16="http://schemas.microsoft.com/office/drawing/2014/main" id="{47E2C369-4005-DA78-E8EA-B6662D2CB1B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434" name="Freeform 74">
                      <a:extLst>
                        <a:ext uri="{FF2B5EF4-FFF2-40B4-BE49-F238E27FC236}">
                          <a16:creationId xmlns:a16="http://schemas.microsoft.com/office/drawing/2014/main" id="{928DBEA7-D182-733C-CE29-C67270B9831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15435" name="Freeform 75">
                    <a:extLst>
                      <a:ext uri="{FF2B5EF4-FFF2-40B4-BE49-F238E27FC236}">
                        <a16:creationId xmlns:a16="http://schemas.microsoft.com/office/drawing/2014/main" id="{938C8E93-B4C7-C02D-9253-7BA5BB8F12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5436" name="Freeform 76">
                    <a:extLst>
                      <a:ext uri="{FF2B5EF4-FFF2-40B4-BE49-F238E27FC236}">
                        <a16:creationId xmlns:a16="http://schemas.microsoft.com/office/drawing/2014/main" id="{7A84E2DE-5F7B-633C-DA62-57FB8F22321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pSp>
                <p:nvGrpSpPr>
                  <p:cNvPr id="15437" name="Group 77">
                    <a:extLst>
                      <a:ext uri="{FF2B5EF4-FFF2-40B4-BE49-F238E27FC236}">
                        <a16:creationId xmlns:a16="http://schemas.microsoft.com/office/drawing/2014/main" id="{7093F901-B92D-C86C-76C7-D039108FFD8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15438" name="Freeform 78">
                      <a:extLst>
                        <a:ext uri="{FF2B5EF4-FFF2-40B4-BE49-F238E27FC236}">
                          <a16:creationId xmlns:a16="http://schemas.microsoft.com/office/drawing/2014/main" id="{BAA4CD6A-92A9-B4E7-7CCC-F45187CD364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439" name="Freeform 79">
                      <a:extLst>
                        <a:ext uri="{FF2B5EF4-FFF2-40B4-BE49-F238E27FC236}">
                          <a16:creationId xmlns:a16="http://schemas.microsoft.com/office/drawing/2014/main" id="{83885AA7-9575-86BC-E4E1-2B451146DB0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440" name="Group 80">
                    <a:extLst>
                      <a:ext uri="{FF2B5EF4-FFF2-40B4-BE49-F238E27FC236}">
                        <a16:creationId xmlns:a16="http://schemas.microsoft.com/office/drawing/2014/main" id="{12576DDF-DB2C-AD6F-C3C2-81CB9528572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15441" name="Freeform 81">
                      <a:extLst>
                        <a:ext uri="{FF2B5EF4-FFF2-40B4-BE49-F238E27FC236}">
                          <a16:creationId xmlns:a16="http://schemas.microsoft.com/office/drawing/2014/main" id="{69146BBC-0BBC-77E9-5366-4CE7570570F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442" name="Freeform 82">
                      <a:extLst>
                        <a:ext uri="{FF2B5EF4-FFF2-40B4-BE49-F238E27FC236}">
                          <a16:creationId xmlns:a16="http://schemas.microsoft.com/office/drawing/2014/main" id="{7C68A94E-1BB1-2408-715F-AB6F12D1969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443" name="Group 83">
                    <a:extLst>
                      <a:ext uri="{FF2B5EF4-FFF2-40B4-BE49-F238E27FC236}">
                        <a16:creationId xmlns:a16="http://schemas.microsoft.com/office/drawing/2014/main" id="{6AFE0173-3D23-8579-6A40-8335DB9AFC9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15444" name="Freeform 84">
                      <a:extLst>
                        <a:ext uri="{FF2B5EF4-FFF2-40B4-BE49-F238E27FC236}">
                          <a16:creationId xmlns:a16="http://schemas.microsoft.com/office/drawing/2014/main" id="{3D7392A8-010D-BDD6-EDDF-1C33E296753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445" name="Freeform 85">
                      <a:extLst>
                        <a:ext uri="{FF2B5EF4-FFF2-40B4-BE49-F238E27FC236}">
                          <a16:creationId xmlns:a16="http://schemas.microsoft.com/office/drawing/2014/main" id="{2A794274-A5E1-6035-9C74-9C29495738C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446" name="Group 86">
                    <a:extLst>
                      <a:ext uri="{FF2B5EF4-FFF2-40B4-BE49-F238E27FC236}">
                        <a16:creationId xmlns:a16="http://schemas.microsoft.com/office/drawing/2014/main" id="{D082AAAF-7326-DBA2-AA3F-C352EDB7A96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15447" name="Freeform 87">
                      <a:extLst>
                        <a:ext uri="{FF2B5EF4-FFF2-40B4-BE49-F238E27FC236}">
                          <a16:creationId xmlns:a16="http://schemas.microsoft.com/office/drawing/2014/main" id="{F8630DE2-A501-5EA3-F900-CADDB749FC5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448" name="Freeform 88">
                      <a:extLst>
                        <a:ext uri="{FF2B5EF4-FFF2-40B4-BE49-F238E27FC236}">
                          <a16:creationId xmlns:a16="http://schemas.microsoft.com/office/drawing/2014/main" id="{5E5635E3-EE8B-5338-7847-E40F1EE602F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449" name="Group 89">
                    <a:extLst>
                      <a:ext uri="{FF2B5EF4-FFF2-40B4-BE49-F238E27FC236}">
                        <a16:creationId xmlns:a16="http://schemas.microsoft.com/office/drawing/2014/main" id="{8C3E755D-F2E7-1425-5DD1-5DEA5A42969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15450" name="Freeform 90">
                      <a:extLst>
                        <a:ext uri="{FF2B5EF4-FFF2-40B4-BE49-F238E27FC236}">
                          <a16:creationId xmlns:a16="http://schemas.microsoft.com/office/drawing/2014/main" id="{DEBEE09A-A2D0-C2A9-E055-8BCE484FF41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451" name="Freeform 91">
                      <a:extLst>
                        <a:ext uri="{FF2B5EF4-FFF2-40B4-BE49-F238E27FC236}">
                          <a16:creationId xmlns:a16="http://schemas.microsoft.com/office/drawing/2014/main" id="{A5743CFB-23DF-5DB2-2B6E-570067760DA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452" name="Group 92">
                    <a:extLst>
                      <a:ext uri="{FF2B5EF4-FFF2-40B4-BE49-F238E27FC236}">
                        <a16:creationId xmlns:a16="http://schemas.microsoft.com/office/drawing/2014/main" id="{478A0D44-FD66-626B-60DF-91579834E86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15453" name="Freeform 93">
                      <a:extLst>
                        <a:ext uri="{FF2B5EF4-FFF2-40B4-BE49-F238E27FC236}">
                          <a16:creationId xmlns:a16="http://schemas.microsoft.com/office/drawing/2014/main" id="{1AC74297-65C4-011D-3EF5-6864F1C533B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454" name="Freeform 94">
                      <a:extLst>
                        <a:ext uri="{FF2B5EF4-FFF2-40B4-BE49-F238E27FC236}">
                          <a16:creationId xmlns:a16="http://schemas.microsoft.com/office/drawing/2014/main" id="{55195E67-94E0-FD43-64C1-8F86A8F001A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455" name="Group 95">
                    <a:extLst>
                      <a:ext uri="{FF2B5EF4-FFF2-40B4-BE49-F238E27FC236}">
                        <a16:creationId xmlns:a16="http://schemas.microsoft.com/office/drawing/2014/main" id="{C4F8DC01-8796-7657-F355-572A378CA1D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15456" name="Freeform 96">
                      <a:extLst>
                        <a:ext uri="{FF2B5EF4-FFF2-40B4-BE49-F238E27FC236}">
                          <a16:creationId xmlns:a16="http://schemas.microsoft.com/office/drawing/2014/main" id="{8054F105-CBE1-B145-7A66-C6970DBE78F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457" name="Freeform 97">
                      <a:extLst>
                        <a:ext uri="{FF2B5EF4-FFF2-40B4-BE49-F238E27FC236}">
                          <a16:creationId xmlns:a16="http://schemas.microsoft.com/office/drawing/2014/main" id="{CD7652E4-04DE-9395-5981-B7A496C72A0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458" name="Group 98">
                    <a:extLst>
                      <a:ext uri="{FF2B5EF4-FFF2-40B4-BE49-F238E27FC236}">
                        <a16:creationId xmlns:a16="http://schemas.microsoft.com/office/drawing/2014/main" id="{8A72621F-FBD8-EEA2-854D-8555CDA53A8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15459" name="Freeform 99">
                      <a:extLst>
                        <a:ext uri="{FF2B5EF4-FFF2-40B4-BE49-F238E27FC236}">
                          <a16:creationId xmlns:a16="http://schemas.microsoft.com/office/drawing/2014/main" id="{AECA3750-5E65-8B93-2725-F87B238ED82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460" name="Freeform 100">
                      <a:extLst>
                        <a:ext uri="{FF2B5EF4-FFF2-40B4-BE49-F238E27FC236}">
                          <a16:creationId xmlns:a16="http://schemas.microsoft.com/office/drawing/2014/main" id="{6A834137-DC94-0904-FCD2-99544AAE602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461" name="Group 101">
                    <a:extLst>
                      <a:ext uri="{FF2B5EF4-FFF2-40B4-BE49-F238E27FC236}">
                        <a16:creationId xmlns:a16="http://schemas.microsoft.com/office/drawing/2014/main" id="{03A1A797-ECE7-AAA5-9FE4-91A6794E815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15462" name="Freeform 102">
                      <a:extLst>
                        <a:ext uri="{FF2B5EF4-FFF2-40B4-BE49-F238E27FC236}">
                          <a16:creationId xmlns:a16="http://schemas.microsoft.com/office/drawing/2014/main" id="{8F3468F2-1B04-9807-C755-7F47D706150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463" name="Freeform 103">
                      <a:extLst>
                        <a:ext uri="{FF2B5EF4-FFF2-40B4-BE49-F238E27FC236}">
                          <a16:creationId xmlns:a16="http://schemas.microsoft.com/office/drawing/2014/main" id="{6D68298D-6013-88A4-C002-36B61429623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464" name="Group 104">
                    <a:extLst>
                      <a:ext uri="{FF2B5EF4-FFF2-40B4-BE49-F238E27FC236}">
                        <a16:creationId xmlns:a16="http://schemas.microsoft.com/office/drawing/2014/main" id="{AD904D51-E391-FA38-71A9-B37E017F69E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15465" name="Freeform 105">
                      <a:extLst>
                        <a:ext uri="{FF2B5EF4-FFF2-40B4-BE49-F238E27FC236}">
                          <a16:creationId xmlns:a16="http://schemas.microsoft.com/office/drawing/2014/main" id="{5D77C736-E5D8-A677-992A-F820A6613F0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466" name="Freeform 106">
                      <a:extLst>
                        <a:ext uri="{FF2B5EF4-FFF2-40B4-BE49-F238E27FC236}">
                          <a16:creationId xmlns:a16="http://schemas.microsoft.com/office/drawing/2014/main" id="{927C6031-EB07-0F02-6D6A-A0C736E893A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467" name="Group 107">
                    <a:extLst>
                      <a:ext uri="{FF2B5EF4-FFF2-40B4-BE49-F238E27FC236}">
                        <a16:creationId xmlns:a16="http://schemas.microsoft.com/office/drawing/2014/main" id="{3CDB0072-2CC9-18EA-03B1-DA2648D57D7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15468" name="Freeform 108">
                      <a:extLst>
                        <a:ext uri="{FF2B5EF4-FFF2-40B4-BE49-F238E27FC236}">
                          <a16:creationId xmlns:a16="http://schemas.microsoft.com/office/drawing/2014/main" id="{4FF11C9C-D910-0FB9-F5BD-F3C42872B14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469" name="Freeform 109">
                      <a:extLst>
                        <a:ext uri="{FF2B5EF4-FFF2-40B4-BE49-F238E27FC236}">
                          <a16:creationId xmlns:a16="http://schemas.microsoft.com/office/drawing/2014/main" id="{F9D96879-51CE-A21A-C517-68DEE1F2DD5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</p:grpSp>
          </p:grpSp>
          <p:grpSp>
            <p:nvGrpSpPr>
              <p:cNvPr id="15470" name="Group 110">
                <a:extLst>
                  <a:ext uri="{FF2B5EF4-FFF2-40B4-BE49-F238E27FC236}">
                    <a16:creationId xmlns:a16="http://schemas.microsoft.com/office/drawing/2014/main" id="{EF5CB57A-81CC-F487-7F6F-F9676E560D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15471" name="Group 111">
                  <a:extLst>
                    <a:ext uri="{FF2B5EF4-FFF2-40B4-BE49-F238E27FC236}">
                      <a16:creationId xmlns:a16="http://schemas.microsoft.com/office/drawing/2014/main" id="{471F7939-D3EC-D9C7-69A2-A05B8FED9E2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15472" name="Arc 112">
                    <a:extLst>
                      <a:ext uri="{FF2B5EF4-FFF2-40B4-BE49-F238E27FC236}">
                        <a16:creationId xmlns:a16="http://schemas.microsoft.com/office/drawing/2014/main" id="{7C945F92-8DEF-47E0-E18A-E2BD9A92D4A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600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600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5473" name="Arc 113">
                    <a:extLst>
                      <a:ext uri="{FF2B5EF4-FFF2-40B4-BE49-F238E27FC236}">
                        <a16:creationId xmlns:a16="http://schemas.microsoft.com/office/drawing/2014/main" id="{A51AE76A-E316-E993-C9CD-26EA529678F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0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0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5474" name="Arc 114">
                    <a:extLst>
                      <a:ext uri="{FF2B5EF4-FFF2-40B4-BE49-F238E27FC236}">
                        <a16:creationId xmlns:a16="http://schemas.microsoft.com/office/drawing/2014/main" id="{018EE278-C220-3B54-E0C4-96D1F96955F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5475" name="Arc 115">
                    <a:extLst>
                      <a:ext uri="{FF2B5EF4-FFF2-40B4-BE49-F238E27FC236}">
                        <a16:creationId xmlns:a16="http://schemas.microsoft.com/office/drawing/2014/main" id="{E7609A03-83D4-32D0-4870-94FC1082F7F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0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0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5476" name="Arc 116">
                    <a:extLst>
                      <a:ext uri="{FF2B5EF4-FFF2-40B4-BE49-F238E27FC236}">
                        <a16:creationId xmlns:a16="http://schemas.microsoft.com/office/drawing/2014/main" id="{9AC7D8CA-322B-7288-773B-A8344268E20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0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0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5477" name="Arc 117">
                    <a:extLst>
                      <a:ext uri="{FF2B5EF4-FFF2-40B4-BE49-F238E27FC236}">
                        <a16:creationId xmlns:a16="http://schemas.microsoft.com/office/drawing/2014/main" id="{2A4A321D-2266-4265-8510-391C7849221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5478" name="Freeform 118">
                    <a:extLst>
                      <a:ext uri="{FF2B5EF4-FFF2-40B4-BE49-F238E27FC236}">
                        <a16:creationId xmlns:a16="http://schemas.microsoft.com/office/drawing/2014/main" id="{2A3334B5-BC42-A422-AA46-DEB2835EDB3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64 h 2368"/>
                      <a:gd name="T2" fmla="*/ 240 w 776"/>
                      <a:gd name="T3" fmla="*/ 16 h 2368"/>
                      <a:gd name="T4" fmla="*/ 96 w 776"/>
                      <a:gd name="T5" fmla="*/ 160 h 2368"/>
                      <a:gd name="T6" fmla="*/ 336 w 776"/>
                      <a:gd name="T7" fmla="*/ 160 h 2368"/>
                      <a:gd name="T8" fmla="*/ 192 w 776"/>
                      <a:gd name="T9" fmla="*/ 304 h 2368"/>
                      <a:gd name="T10" fmla="*/ 384 w 776"/>
                      <a:gd name="T11" fmla="*/ 352 h 2368"/>
                      <a:gd name="T12" fmla="*/ 288 w 776"/>
                      <a:gd name="T13" fmla="*/ 448 h 2368"/>
                      <a:gd name="T14" fmla="*/ 480 w 776"/>
                      <a:gd name="T15" fmla="*/ 496 h 2368"/>
                      <a:gd name="T16" fmla="*/ 384 w 776"/>
                      <a:gd name="T17" fmla="*/ 592 h 2368"/>
                      <a:gd name="T18" fmla="*/ 528 w 776"/>
                      <a:gd name="T19" fmla="*/ 640 h 2368"/>
                      <a:gd name="T20" fmla="*/ 480 w 776"/>
                      <a:gd name="T21" fmla="*/ 736 h 2368"/>
                      <a:gd name="T22" fmla="*/ 576 w 776"/>
                      <a:gd name="T23" fmla="*/ 832 h 2368"/>
                      <a:gd name="T24" fmla="*/ 576 w 776"/>
                      <a:gd name="T25" fmla="*/ 928 h 2368"/>
                      <a:gd name="T26" fmla="*/ 672 w 776"/>
                      <a:gd name="T27" fmla="*/ 1072 h 2368"/>
                      <a:gd name="T28" fmla="*/ 624 w 776"/>
                      <a:gd name="T29" fmla="*/ 1216 h 2368"/>
                      <a:gd name="T30" fmla="*/ 720 w 776"/>
                      <a:gd name="T31" fmla="*/ 1312 h 2368"/>
                      <a:gd name="T32" fmla="*/ 672 w 776"/>
                      <a:gd name="T33" fmla="*/ 1456 h 2368"/>
                      <a:gd name="T34" fmla="*/ 720 w 776"/>
                      <a:gd name="T35" fmla="*/ 1600 h 2368"/>
                      <a:gd name="T36" fmla="*/ 672 w 776"/>
                      <a:gd name="T37" fmla="*/ 1696 h 2368"/>
                      <a:gd name="T38" fmla="*/ 768 w 776"/>
                      <a:gd name="T39" fmla="*/ 1840 h 2368"/>
                      <a:gd name="T40" fmla="*/ 720 w 776"/>
                      <a:gd name="T41" fmla="*/ 1984 h 2368"/>
                      <a:gd name="T42" fmla="*/ 768 w 776"/>
                      <a:gd name="T43" fmla="*/ 2176 h 2368"/>
                      <a:gd name="T44" fmla="*/ 720 w 776"/>
                      <a:gd name="T45" fmla="*/ 2224 h 2368"/>
                      <a:gd name="T46" fmla="*/ 768 w 776"/>
                      <a:gd name="T47" fmla="*/ 2368 h 23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5479" name="Freeform 119">
                  <a:extLst>
                    <a:ext uri="{FF2B5EF4-FFF2-40B4-BE49-F238E27FC236}">
                      <a16:creationId xmlns:a16="http://schemas.microsoft.com/office/drawing/2014/main" id="{E9B4E168-7E09-9339-FF67-B58DA570D53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64 h 2368"/>
                    <a:gd name="T2" fmla="*/ 240 w 776"/>
                    <a:gd name="T3" fmla="*/ 16 h 2368"/>
                    <a:gd name="T4" fmla="*/ 96 w 776"/>
                    <a:gd name="T5" fmla="*/ 160 h 2368"/>
                    <a:gd name="T6" fmla="*/ 336 w 776"/>
                    <a:gd name="T7" fmla="*/ 160 h 2368"/>
                    <a:gd name="T8" fmla="*/ 192 w 776"/>
                    <a:gd name="T9" fmla="*/ 304 h 2368"/>
                    <a:gd name="T10" fmla="*/ 384 w 776"/>
                    <a:gd name="T11" fmla="*/ 352 h 2368"/>
                    <a:gd name="T12" fmla="*/ 288 w 776"/>
                    <a:gd name="T13" fmla="*/ 448 h 2368"/>
                    <a:gd name="T14" fmla="*/ 480 w 776"/>
                    <a:gd name="T15" fmla="*/ 496 h 2368"/>
                    <a:gd name="T16" fmla="*/ 384 w 776"/>
                    <a:gd name="T17" fmla="*/ 592 h 2368"/>
                    <a:gd name="T18" fmla="*/ 528 w 776"/>
                    <a:gd name="T19" fmla="*/ 640 h 2368"/>
                    <a:gd name="T20" fmla="*/ 480 w 776"/>
                    <a:gd name="T21" fmla="*/ 736 h 2368"/>
                    <a:gd name="T22" fmla="*/ 576 w 776"/>
                    <a:gd name="T23" fmla="*/ 832 h 2368"/>
                    <a:gd name="T24" fmla="*/ 576 w 776"/>
                    <a:gd name="T25" fmla="*/ 928 h 2368"/>
                    <a:gd name="T26" fmla="*/ 672 w 776"/>
                    <a:gd name="T27" fmla="*/ 1072 h 2368"/>
                    <a:gd name="T28" fmla="*/ 624 w 776"/>
                    <a:gd name="T29" fmla="*/ 1216 h 2368"/>
                    <a:gd name="T30" fmla="*/ 720 w 776"/>
                    <a:gd name="T31" fmla="*/ 1312 h 2368"/>
                    <a:gd name="T32" fmla="*/ 672 w 776"/>
                    <a:gd name="T33" fmla="*/ 1456 h 2368"/>
                    <a:gd name="T34" fmla="*/ 720 w 776"/>
                    <a:gd name="T35" fmla="*/ 1600 h 2368"/>
                    <a:gd name="T36" fmla="*/ 672 w 776"/>
                    <a:gd name="T37" fmla="*/ 1696 h 2368"/>
                    <a:gd name="T38" fmla="*/ 768 w 776"/>
                    <a:gd name="T39" fmla="*/ 1840 h 2368"/>
                    <a:gd name="T40" fmla="*/ 720 w 776"/>
                    <a:gd name="T41" fmla="*/ 1984 h 2368"/>
                    <a:gd name="T42" fmla="*/ 768 w 776"/>
                    <a:gd name="T43" fmla="*/ 2176 h 2368"/>
                    <a:gd name="T44" fmla="*/ 720 w 776"/>
                    <a:gd name="T45" fmla="*/ 2224 h 2368"/>
                    <a:gd name="T46" fmla="*/ 768 w 776"/>
                    <a:gd name="T47" fmla="*/ 2368 h 2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15480" name="Group 120">
              <a:extLst>
                <a:ext uri="{FF2B5EF4-FFF2-40B4-BE49-F238E27FC236}">
                  <a16:creationId xmlns:a16="http://schemas.microsoft.com/office/drawing/2014/main" id="{D5FC8657-948E-7898-C5BF-BEEEF5AE3D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15481" name="Freeform 121">
                <a:extLst>
                  <a:ext uri="{FF2B5EF4-FFF2-40B4-BE49-F238E27FC236}">
                    <a16:creationId xmlns:a16="http://schemas.microsoft.com/office/drawing/2014/main" id="{12EC5ABB-810E-8615-AB3D-86DA1A249F5F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82" name="Arc 122">
                <a:extLst>
                  <a:ext uri="{FF2B5EF4-FFF2-40B4-BE49-F238E27FC236}">
                    <a16:creationId xmlns:a16="http://schemas.microsoft.com/office/drawing/2014/main" id="{8D6911E3-49DB-EA49-2375-80B2414B47BA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83" name="Arc 123">
                <a:extLst>
                  <a:ext uri="{FF2B5EF4-FFF2-40B4-BE49-F238E27FC236}">
                    <a16:creationId xmlns:a16="http://schemas.microsoft.com/office/drawing/2014/main" id="{730325F0-EA99-90F9-B467-87A4E8B252DF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84" name="Arc 124">
                <a:extLst>
                  <a:ext uri="{FF2B5EF4-FFF2-40B4-BE49-F238E27FC236}">
                    <a16:creationId xmlns:a16="http://schemas.microsoft.com/office/drawing/2014/main" id="{A969B645-133E-1630-E4C4-CC2E5412E8DC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85" name="Arc 125">
                <a:extLst>
                  <a:ext uri="{FF2B5EF4-FFF2-40B4-BE49-F238E27FC236}">
                    <a16:creationId xmlns:a16="http://schemas.microsoft.com/office/drawing/2014/main" id="{E0FF06F0-8859-90C7-C44D-0BFA35C2ACD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86" name="Arc 126">
                <a:extLst>
                  <a:ext uri="{FF2B5EF4-FFF2-40B4-BE49-F238E27FC236}">
                    <a16:creationId xmlns:a16="http://schemas.microsoft.com/office/drawing/2014/main" id="{FAD7037C-0C55-7641-65EA-9850763A115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87" name="Freeform 127">
                <a:extLst>
                  <a:ext uri="{FF2B5EF4-FFF2-40B4-BE49-F238E27FC236}">
                    <a16:creationId xmlns:a16="http://schemas.microsoft.com/office/drawing/2014/main" id="{DB7F369A-8F17-D8E0-0D52-4F611AF3003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88" name="Freeform 128">
                <a:extLst>
                  <a:ext uri="{FF2B5EF4-FFF2-40B4-BE49-F238E27FC236}">
                    <a16:creationId xmlns:a16="http://schemas.microsoft.com/office/drawing/2014/main" id="{1D3657AD-8412-4D6E-5E52-E5A4EBE24385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89" name="Freeform 129">
                <a:extLst>
                  <a:ext uri="{FF2B5EF4-FFF2-40B4-BE49-F238E27FC236}">
                    <a16:creationId xmlns:a16="http://schemas.microsoft.com/office/drawing/2014/main" id="{EEE1DD11-ACE6-9263-902D-E1EB455EEF4D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90" name="Freeform 130">
                <a:extLst>
                  <a:ext uri="{FF2B5EF4-FFF2-40B4-BE49-F238E27FC236}">
                    <a16:creationId xmlns:a16="http://schemas.microsoft.com/office/drawing/2014/main" id="{05D0E051-FC08-A461-64DC-11DEB723BF27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91" name="Freeform 131">
                <a:extLst>
                  <a:ext uri="{FF2B5EF4-FFF2-40B4-BE49-F238E27FC236}">
                    <a16:creationId xmlns:a16="http://schemas.microsoft.com/office/drawing/2014/main" id="{60A3590F-0C9C-51D5-834E-F3EE5D7B69A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92" name="Freeform 132">
                <a:extLst>
                  <a:ext uri="{FF2B5EF4-FFF2-40B4-BE49-F238E27FC236}">
                    <a16:creationId xmlns:a16="http://schemas.microsoft.com/office/drawing/2014/main" id="{F4FCFED2-56AA-4557-92DC-92ED4670394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93" name="Freeform 133">
                <a:extLst>
                  <a:ext uri="{FF2B5EF4-FFF2-40B4-BE49-F238E27FC236}">
                    <a16:creationId xmlns:a16="http://schemas.microsoft.com/office/drawing/2014/main" id="{1890A64F-4788-6CDA-D7F2-946DCCC0716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94" name="Freeform 134">
                <a:extLst>
                  <a:ext uri="{FF2B5EF4-FFF2-40B4-BE49-F238E27FC236}">
                    <a16:creationId xmlns:a16="http://schemas.microsoft.com/office/drawing/2014/main" id="{463AB339-7F68-D0C6-E7CB-12569CE479E8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15495" name="Rectangle 135">
            <a:extLst>
              <a:ext uri="{FF2B5EF4-FFF2-40B4-BE49-F238E27FC236}">
                <a16:creationId xmlns:a16="http://schemas.microsoft.com/office/drawing/2014/main" id="{F28EDCA6-60B0-6FA4-1CC6-D052D006F03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5496" name="Rectangle 136">
            <a:extLst>
              <a:ext uri="{FF2B5EF4-FFF2-40B4-BE49-F238E27FC236}">
                <a16:creationId xmlns:a16="http://schemas.microsoft.com/office/drawing/2014/main" id="{D663EED3-1E8B-296D-212C-3146828FDA8E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5497" name="Rectangle 137">
            <a:extLst>
              <a:ext uri="{FF2B5EF4-FFF2-40B4-BE49-F238E27FC236}">
                <a16:creationId xmlns:a16="http://schemas.microsoft.com/office/drawing/2014/main" id="{23313339-5F87-D7B3-A131-B3FFA4A16FF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5498" name="Rectangle 138">
            <a:extLst>
              <a:ext uri="{FF2B5EF4-FFF2-40B4-BE49-F238E27FC236}">
                <a16:creationId xmlns:a16="http://schemas.microsoft.com/office/drawing/2014/main" id="{51AC2076-45B7-279C-2525-6FA16DF1F55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5499" name="Rectangle 139">
            <a:extLst>
              <a:ext uri="{FF2B5EF4-FFF2-40B4-BE49-F238E27FC236}">
                <a16:creationId xmlns:a16="http://schemas.microsoft.com/office/drawing/2014/main" id="{85D74006-40CA-C027-048C-DC55BF1108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25B2D7C-8750-420B-8E36-EEAE220440D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9F84B-44F7-9D88-323E-DFCB329A8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F57D49-CA9C-72A9-FD00-79A05A2B48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2D290-E422-1ADD-E2AD-F749D7DA5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48D5E-EB7B-3850-D629-F36597C1B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3059A-B977-6B86-4FD9-C89E7D08F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0830F-0088-479C-AF5C-0C6711A4E9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449330"/>
      </p:ext>
    </p:extLst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96223C-598C-A045-D54E-13C60D4930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C567C6-50CF-4EC0-CA5D-0929F5F44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93632-ED16-435C-108B-83B1DD36B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5F051-8648-6858-2F0E-EA9373329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FC91D-C5D5-1B47-1E25-18E79D93B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9B399-EA5F-4C68-948C-39E61B087F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6701232"/>
      </p:ext>
    </p:extLst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1D6F3-F440-6B3A-E23A-1F8242DDE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C389C-52CF-7358-6CE7-722FCE228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28352-4AFE-5B88-B262-AE7CD9FE8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4EBE-FEC5-48E5-DBCE-D65C696F1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411A8-A265-4984-DBB3-2F30DB58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DCDAC-68FB-4657-AE94-4D44E1BABE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201225"/>
      </p:ext>
    </p:extLst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60C72-E841-6F7E-2179-E70FD47C3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6B842-4AF4-D2C1-6EDC-E7486E003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4801F-75B0-046B-FABF-5513BAAFD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A7056-6B55-1A9F-46D6-18E546EAE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F465E-102E-6F00-8C87-F4C27107D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5372C-40E1-47BE-A5CF-C9412EED3E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4380439"/>
      </p:ext>
    </p:extLst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0CC96-BA1C-C0EC-C2D8-1ACD5859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3CE87-4CF6-463D-DEC0-AF374D42B9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4988D-C86A-2520-DB02-B8B49097A8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781AE-2425-3AA8-DF0E-26B05BB51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DCA7C4-F7D7-A22D-1A45-058F7D0FD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F711D9-84ED-CB1A-6917-FDEF74A19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9E9E0-3284-42BE-B33F-645AAEB490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444627"/>
      </p:ext>
    </p:extLst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0AA41-0F6A-62CE-5EFC-75D0FD251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8941F-2956-E6DE-3F7E-AD3EA9E65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F39F2-E6EA-9CB9-9ACE-8EC2B2163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0CE3F0-6882-6E94-3275-742C1EBBFD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12B59F-7B9F-DE57-8F24-DFA7F66090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19FE0A-140D-1C7C-D249-938C5BC3E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7B4D44-2DB9-0FB0-00AB-8D3C4E5AC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DC1A49-2A63-DC39-876B-671E6B419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5493-AAC8-4192-98E5-812AA73E71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4298706"/>
      </p:ext>
    </p:extLst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F8632-6312-03D2-CC42-47BF2ED2E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92E10F-48B8-27C5-4641-710BC5A79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1A0B10-088F-9718-D467-42E3EA01C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9F26B4-7CBF-D0F4-3285-A4F49A6BB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948C5-EE8F-48B1-85A8-9E16D47EDD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80575"/>
      </p:ext>
    </p:extLst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573371-1B75-F9B8-3A6B-ACEA76AC4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D0E942-14CB-C34D-C4B5-03575CC1D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D7E6B9-D2A8-34DD-2F71-9E524911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37887-43B4-43A8-BD69-CD1540FC96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4829"/>
      </p:ext>
    </p:extLst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0195C-D661-089C-E49D-6DCEBC3BD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CEEC6-AFF5-5B27-DAC3-821C07FED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1D5B27-7F52-F8FB-39B5-75BDF5708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1D9E2-1628-A105-95E1-5929C0C0F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473BB-18C1-D7F7-6902-7F751761D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9511A-3FE2-AAC8-FC14-C13F051E0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138CC-5F37-4BC7-B4E7-F8B100E85A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710713"/>
      </p:ext>
    </p:extLst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22EC7-01B4-94A4-80F5-B5FE354EF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C84997-C6CE-86EE-A8F0-7FB7FD6793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DE00D9-2C20-B6CE-276A-1C9944835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8D858B-E98F-F997-A86B-9BBB90942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6E003-E1EF-B2B2-4C9A-DE4B80329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22B900-171D-3DB2-AE2C-A2842C781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F20FD-6F8F-4335-A006-10096F650A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25991"/>
      </p:ext>
    </p:extLst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>
            <a:extLst>
              <a:ext uri="{FF2B5EF4-FFF2-40B4-BE49-F238E27FC236}">
                <a16:creationId xmlns:a16="http://schemas.microsoft.com/office/drawing/2014/main" id="{018A63F0-40DF-2731-F214-FFA40A865E45}"/>
              </a:ext>
            </a:extLst>
          </p:cNvPr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4339" name="Group 3">
              <a:extLst>
                <a:ext uri="{FF2B5EF4-FFF2-40B4-BE49-F238E27FC236}">
                  <a16:creationId xmlns:a16="http://schemas.microsoft.com/office/drawing/2014/main" id="{ABA665E2-47A6-0585-0531-1EE69AF47E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4340" name="Oval 4">
                <a:extLst>
                  <a:ext uri="{FF2B5EF4-FFF2-40B4-BE49-F238E27FC236}">
                    <a16:creationId xmlns:a16="http://schemas.microsoft.com/office/drawing/2014/main" id="{CFF1C038-1BED-1BF9-4DBE-C38378E0F90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341" name="Oval 5">
                <a:extLst>
                  <a:ext uri="{FF2B5EF4-FFF2-40B4-BE49-F238E27FC236}">
                    <a16:creationId xmlns:a16="http://schemas.microsoft.com/office/drawing/2014/main" id="{F845D5A8-E50D-0547-8854-93F70B11FFC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4342" name="Group 6">
              <a:extLst>
                <a:ext uri="{FF2B5EF4-FFF2-40B4-BE49-F238E27FC236}">
                  <a16:creationId xmlns:a16="http://schemas.microsoft.com/office/drawing/2014/main" id="{622DFB0F-C4F5-F323-F15A-0DEF2E326A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4343" name="Oval 7">
                <a:extLst>
                  <a:ext uri="{FF2B5EF4-FFF2-40B4-BE49-F238E27FC236}">
                    <a16:creationId xmlns:a16="http://schemas.microsoft.com/office/drawing/2014/main" id="{B18514F3-9C1F-90FA-FCE0-EF90A86BD9C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344" name="Oval 8">
                <a:extLst>
                  <a:ext uri="{FF2B5EF4-FFF2-40B4-BE49-F238E27FC236}">
                    <a16:creationId xmlns:a16="http://schemas.microsoft.com/office/drawing/2014/main" id="{ABC4BC22-2944-8409-6662-4B519FD0426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4345" name="Group 9">
              <a:extLst>
                <a:ext uri="{FF2B5EF4-FFF2-40B4-BE49-F238E27FC236}">
                  <a16:creationId xmlns:a16="http://schemas.microsoft.com/office/drawing/2014/main" id="{46BB1C83-E98E-AC92-B2EE-064EAE9754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4346" name="Oval 10">
                <a:extLst>
                  <a:ext uri="{FF2B5EF4-FFF2-40B4-BE49-F238E27FC236}">
                    <a16:creationId xmlns:a16="http://schemas.microsoft.com/office/drawing/2014/main" id="{5E6AB3E9-7868-42F0-DB2B-AC959055E39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347" name="Oval 11">
                <a:extLst>
                  <a:ext uri="{FF2B5EF4-FFF2-40B4-BE49-F238E27FC236}">
                    <a16:creationId xmlns:a16="http://schemas.microsoft.com/office/drawing/2014/main" id="{31B0613D-48B1-09F0-EE46-71C279A3B1F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4348" name="Group 12">
              <a:extLst>
                <a:ext uri="{FF2B5EF4-FFF2-40B4-BE49-F238E27FC236}">
                  <a16:creationId xmlns:a16="http://schemas.microsoft.com/office/drawing/2014/main" id="{D86C637B-4A26-2EB6-CEFF-C3909E1E60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4349" name="Group 13">
                <a:extLst>
                  <a:ext uri="{FF2B5EF4-FFF2-40B4-BE49-F238E27FC236}">
                    <a16:creationId xmlns:a16="http://schemas.microsoft.com/office/drawing/2014/main" id="{31FE58F8-CDB8-B3D5-B0D1-E5802E4F55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4350" name="Oval 14">
                  <a:extLst>
                    <a:ext uri="{FF2B5EF4-FFF2-40B4-BE49-F238E27FC236}">
                      <a16:creationId xmlns:a16="http://schemas.microsoft.com/office/drawing/2014/main" id="{CD8477AE-F32C-DA86-A3D5-9E7F95E8FF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351" name="Oval 15">
                  <a:extLst>
                    <a:ext uri="{FF2B5EF4-FFF2-40B4-BE49-F238E27FC236}">
                      <a16:creationId xmlns:a16="http://schemas.microsoft.com/office/drawing/2014/main" id="{E1FDF4E6-A025-0C2A-3259-51CF57CFA8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4352" name="Group 16">
                <a:extLst>
                  <a:ext uri="{FF2B5EF4-FFF2-40B4-BE49-F238E27FC236}">
                    <a16:creationId xmlns:a16="http://schemas.microsoft.com/office/drawing/2014/main" id="{8087DAF9-AD77-F93F-8397-241B759DFB6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4353" name="Group 17">
                  <a:extLst>
                    <a:ext uri="{FF2B5EF4-FFF2-40B4-BE49-F238E27FC236}">
                      <a16:creationId xmlns:a16="http://schemas.microsoft.com/office/drawing/2014/main" id="{2589A6FF-1892-6264-5513-7C201864EFB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4354" name="Freeform 18">
                    <a:extLst>
                      <a:ext uri="{FF2B5EF4-FFF2-40B4-BE49-F238E27FC236}">
                        <a16:creationId xmlns:a16="http://schemas.microsoft.com/office/drawing/2014/main" id="{E651920C-40A8-C692-E695-B66B073210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355" name="Freeform 19">
                    <a:extLst>
                      <a:ext uri="{FF2B5EF4-FFF2-40B4-BE49-F238E27FC236}">
                        <a16:creationId xmlns:a16="http://schemas.microsoft.com/office/drawing/2014/main" id="{E5E00E83-20F1-79DC-5FB2-EC629150544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356" name="Group 20">
                  <a:extLst>
                    <a:ext uri="{FF2B5EF4-FFF2-40B4-BE49-F238E27FC236}">
                      <a16:creationId xmlns:a16="http://schemas.microsoft.com/office/drawing/2014/main" id="{726E47BA-02BE-FDDD-6E70-E5AC8AD2C9F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4357" name="Freeform 21">
                    <a:extLst>
                      <a:ext uri="{FF2B5EF4-FFF2-40B4-BE49-F238E27FC236}">
                        <a16:creationId xmlns:a16="http://schemas.microsoft.com/office/drawing/2014/main" id="{6C04F368-96DF-A5EB-DD5B-1F79B1438DC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358" name="Freeform 22">
                    <a:extLst>
                      <a:ext uri="{FF2B5EF4-FFF2-40B4-BE49-F238E27FC236}">
                        <a16:creationId xmlns:a16="http://schemas.microsoft.com/office/drawing/2014/main" id="{A65BD0B6-14BB-15AF-073F-8A6FBAB8566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359" name="Group 23">
                  <a:extLst>
                    <a:ext uri="{FF2B5EF4-FFF2-40B4-BE49-F238E27FC236}">
                      <a16:creationId xmlns:a16="http://schemas.microsoft.com/office/drawing/2014/main" id="{558191C4-D873-30CA-25AE-ED16CCC3271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4360" name="Freeform 24">
                    <a:extLst>
                      <a:ext uri="{FF2B5EF4-FFF2-40B4-BE49-F238E27FC236}">
                        <a16:creationId xmlns:a16="http://schemas.microsoft.com/office/drawing/2014/main" id="{827F5411-C0C5-50A2-C07E-547E226C31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361" name="Freeform 25">
                    <a:extLst>
                      <a:ext uri="{FF2B5EF4-FFF2-40B4-BE49-F238E27FC236}">
                        <a16:creationId xmlns:a16="http://schemas.microsoft.com/office/drawing/2014/main" id="{451B4D82-76DE-B7BC-08CB-1B337415265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362" name="Group 26">
                  <a:extLst>
                    <a:ext uri="{FF2B5EF4-FFF2-40B4-BE49-F238E27FC236}">
                      <a16:creationId xmlns:a16="http://schemas.microsoft.com/office/drawing/2014/main" id="{DA689D0D-FED7-4E9A-1E1B-B19029C49BE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4363" name="Freeform 27">
                    <a:extLst>
                      <a:ext uri="{FF2B5EF4-FFF2-40B4-BE49-F238E27FC236}">
                        <a16:creationId xmlns:a16="http://schemas.microsoft.com/office/drawing/2014/main" id="{D0FE409F-CE73-C443-8309-1915E1B347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364" name="Freeform 28">
                    <a:extLst>
                      <a:ext uri="{FF2B5EF4-FFF2-40B4-BE49-F238E27FC236}">
                        <a16:creationId xmlns:a16="http://schemas.microsoft.com/office/drawing/2014/main" id="{920FFC82-1D1F-3869-9B76-05141147EAF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365" name="Group 29">
                  <a:extLst>
                    <a:ext uri="{FF2B5EF4-FFF2-40B4-BE49-F238E27FC236}">
                      <a16:creationId xmlns:a16="http://schemas.microsoft.com/office/drawing/2014/main" id="{D5A771B5-7911-557F-0B00-15CBF1B2434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4366" name="Freeform 30">
                    <a:extLst>
                      <a:ext uri="{FF2B5EF4-FFF2-40B4-BE49-F238E27FC236}">
                        <a16:creationId xmlns:a16="http://schemas.microsoft.com/office/drawing/2014/main" id="{40EE6BD3-A573-9AA1-4C9F-D81CD9BF751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367" name="Freeform 31">
                    <a:extLst>
                      <a:ext uri="{FF2B5EF4-FFF2-40B4-BE49-F238E27FC236}">
                        <a16:creationId xmlns:a16="http://schemas.microsoft.com/office/drawing/2014/main" id="{700AE3AE-6932-A28C-4EBA-4F68B57730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368" name="Group 32">
                  <a:extLst>
                    <a:ext uri="{FF2B5EF4-FFF2-40B4-BE49-F238E27FC236}">
                      <a16:creationId xmlns:a16="http://schemas.microsoft.com/office/drawing/2014/main" id="{EFC72450-9A8D-8E5E-2B38-37DAF77C5A4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4369" name="Freeform 33">
                    <a:extLst>
                      <a:ext uri="{FF2B5EF4-FFF2-40B4-BE49-F238E27FC236}">
                        <a16:creationId xmlns:a16="http://schemas.microsoft.com/office/drawing/2014/main" id="{EFFF724C-61FD-1A36-F820-A8BA6DFCC36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370" name="Freeform 34">
                    <a:extLst>
                      <a:ext uri="{FF2B5EF4-FFF2-40B4-BE49-F238E27FC236}">
                        <a16:creationId xmlns:a16="http://schemas.microsoft.com/office/drawing/2014/main" id="{DED6FDE6-FBDC-BBBD-4F3A-3458F66DD5F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371" name="Group 35">
                  <a:extLst>
                    <a:ext uri="{FF2B5EF4-FFF2-40B4-BE49-F238E27FC236}">
                      <a16:creationId xmlns:a16="http://schemas.microsoft.com/office/drawing/2014/main" id="{984783B4-51AE-7514-80E0-6F6F256044B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4372" name="Freeform 36">
                    <a:extLst>
                      <a:ext uri="{FF2B5EF4-FFF2-40B4-BE49-F238E27FC236}">
                        <a16:creationId xmlns:a16="http://schemas.microsoft.com/office/drawing/2014/main" id="{4B103C2C-1618-943F-8671-2E169956E9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373" name="Freeform 37">
                    <a:extLst>
                      <a:ext uri="{FF2B5EF4-FFF2-40B4-BE49-F238E27FC236}">
                        <a16:creationId xmlns:a16="http://schemas.microsoft.com/office/drawing/2014/main" id="{C8CD3ACB-490C-B4C9-3323-231D7540BCD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374" name="Group 38">
                  <a:extLst>
                    <a:ext uri="{FF2B5EF4-FFF2-40B4-BE49-F238E27FC236}">
                      <a16:creationId xmlns:a16="http://schemas.microsoft.com/office/drawing/2014/main" id="{73C11B39-0567-426B-1B66-7A685025D3E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4375" name="Freeform 39">
                    <a:extLst>
                      <a:ext uri="{FF2B5EF4-FFF2-40B4-BE49-F238E27FC236}">
                        <a16:creationId xmlns:a16="http://schemas.microsoft.com/office/drawing/2014/main" id="{9C357F94-7AF0-89E5-9F2D-C1D33A09B87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376" name="Freeform 40">
                    <a:extLst>
                      <a:ext uri="{FF2B5EF4-FFF2-40B4-BE49-F238E27FC236}">
                        <a16:creationId xmlns:a16="http://schemas.microsoft.com/office/drawing/2014/main" id="{8A08CC35-022F-2971-D9D8-AFA333AAE63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377" name="Group 41">
                  <a:extLst>
                    <a:ext uri="{FF2B5EF4-FFF2-40B4-BE49-F238E27FC236}">
                      <a16:creationId xmlns:a16="http://schemas.microsoft.com/office/drawing/2014/main" id="{8AE9BECE-81C2-BF1B-3560-3E61AD3C27B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4378" name="Freeform 42">
                    <a:extLst>
                      <a:ext uri="{FF2B5EF4-FFF2-40B4-BE49-F238E27FC236}">
                        <a16:creationId xmlns:a16="http://schemas.microsoft.com/office/drawing/2014/main" id="{1CFCEE10-677F-466F-1649-ACDF7BC1659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379" name="Freeform 43">
                    <a:extLst>
                      <a:ext uri="{FF2B5EF4-FFF2-40B4-BE49-F238E27FC236}">
                        <a16:creationId xmlns:a16="http://schemas.microsoft.com/office/drawing/2014/main" id="{B83274FC-2541-3475-D203-007A3763C6E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380" name="Group 44">
                  <a:extLst>
                    <a:ext uri="{FF2B5EF4-FFF2-40B4-BE49-F238E27FC236}">
                      <a16:creationId xmlns:a16="http://schemas.microsoft.com/office/drawing/2014/main" id="{972D2A9F-2474-D5F9-59E7-63545E5EB64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4381" name="Freeform 45">
                    <a:extLst>
                      <a:ext uri="{FF2B5EF4-FFF2-40B4-BE49-F238E27FC236}">
                        <a16:creationId xmlns:a16="http://schemas.microsoft.com/office/drawing/2014/main" id="{749C4EB5-BFAB-0CE1-0ED7-C5C3AF0FA4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382" name="Freeform 46">
                    <a:extLst>
                      <a:ext uri="{FF2B5EF4-FFF2-40B4-BE49-F238E27FC236}">
                        <a16:creationId xmlns:a16="http://schemas.microsoft.com/office/drawing/2014/main" id="{02CA89E7-8B97-FFFF-18F4-D20293999A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383" name="Group 47">
                  <a:extLst>
                    <a:ext uri="{FF2B5EF4-FFF2-40B4-BE49-F238E27FC236}">
                      <a16:creationId xmlns:a16="http://schemas.microsoft.com/office/drawing/2014/main" id="{7F8240BD-D138-788F-E148-989B15CCDC9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4384" name="Freeform 48">
                    <a:extLst>
                      <a:ext uri="{FF2B5EF4-FFF2-40B4-BE49-F238E27FC236}">
                        <a16:creationId xmlns:a16="http://schemas.microsoft.com/office/drawing/2014/main" id="{D8DBC524-DE55-DAC2-D5D1-4E8E4D2B419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385" name="Freeform 49">
                    <a:extLst>
                      <a:ext uri="{FF2B5EF4-FFF2-40B4-BE49-F238E27FC236}">
                        <a16:creationId xmlns:a16="http://schemas.microsoft.com/office/drawing/2014/main" id="{81A0BB47-CA34-93A4-29A7-C09B20F82A5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386" name="Group 50">
                  <a:extLst>
                    <a:ext uri="{FF2B5EF4-FFF2-40B4-BE49-F238E27FC236}">
                      <a16:creationId xmlns:a16="http://schemas.microsoft.com/office/drawing/2014/main" id="{19D6008B-33E7-A206-374A-B7E72C5C189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4387" name="Freeform 51">
                    <a:extLst>
                      <a:ext uri="{FF2B5EF4-FFF2-40B4-BE49-F238E27FC236}">
                        <a16:creationId xmlns:a16="http://schemas.microsoft.com/office/drawing/2014/main" id="{824BB950-C2E3-758C-393E-AE02D15456B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388" name="Freeform 52">
                    <a:extLst>
                      <a:ext uri="{FF2B5EF4-FFF2-40B4-BE49-F238E27FC236}">
                        <a16:creationId xmlns:a16="http://schemas.microsoft.com/office/drawing/2014/main" id="{665B6906-BEBE-AA8E-A93F-7A8A142891A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389" name="Group 53">
                  <a:extLst>
                    <a:ext uri="{FF2B5EF4-FFF2-40B4-BE49-F238E27FC236}">
                      <a16:creationId xmlns:a16="http://schemas.microsoft.com/office/drawing/2014/main" id="{4049DD58-C4A0-71D4-ABB6-BDCE57B8258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4390" name="Freeform 54">
                    <a:extLst>
                      <a:ext uri="{FF2B5EF4-FFF2-40B4-BE49-F238E27FC236}">
                        <a16:creationId xmlns:a16="http://schemas.microsoft.com/office/drawing/2014/main" id="{6372B681-711A-76F3-0FA0-4E1FD96D754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391" name="Freeform 55">
                    <a:extLst>
                      <a:ext uri="{FF2B5EF4-FFF2-40B4-BE49-F238E27FC236}">
                        <a16:creationId xmlns:a16="http://schemas.microsoft.com/office/drawing/2014/main" id="{E40C6BE6-8DE3-11C6-61BF-8BDFF674B0D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392" name="Group 56">
                  <a:extLst>
                    <a:ext uri="{FF2B5EF4-FFF2-40B4-BE49-F238E27FC236}">
                      <a16:creationId xmlns:a16="http://schemas.microsoft.com/office/drawing/2014/main" id="{67492290-D609-1C3D-BBFF-D78118AB2B9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4393" name="Freeform 57">
                    <a:extLst>
                      <a:ext uri="{FF2B5EF4-FFF2-40B4-BE49-F238E27FC236}">
                        <a16:creationId xmlns:a16="http://schemas.microsoft.com/office/drawing/2014/main" id="{487C2129-B09F-56B5-07B6-A110C322286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394" name="Freeform 58">
                    <a:extLst>
                      <a:ext uri="{FF2B5EF4-FFF2-40B4-BE49-F238E27FC236}">
                        <a16:creationId xmlns:a16="http://schemas.microsoft.com/office/drawing/2014/main" id="{2CAA6B73-EEC5-130B-F88E-5566635745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395" name="Group 59">
                  <a:extLst>
                    <a:ext uri="{FF2B5EF4-FFF2-40B4-BE49-F238E27FC236}">
                      <a16:creationId xmlns:a16="http://schemas.microsoft.com/office/drawing/2014/main" id="{408ECF93-44C1-187B-4116-33B1008359A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4396" name="Freeform 60">
                    <a:extLst>
                      <a:ext uri="{FF2B5EF4-FFF2-40B4-BE49-F238E27FC236}">
                        <a16:creationId xmlns:a16="http://schemas.microsoft.com/office/drawing/2014/main" id="{7BB61E4E-9001-108A-DE48-439A39F966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397" name="Freeform 61">
                    <a:extLst>
                      <a:ext uri="{FF2B5EF4-FFF2-40B4-BE49-F238E27FC236}">
                        <a16:creationId xmlns:a16="http://schemas.microsoft.com/office/drawing/2014/main" id="{2F74EB10-0050-F159-D946-D7D3429FCE7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398" name="Group 62">
                  <a:extLst>
                    <a:ext uri="{FF2B5EF4-FFF2-40B4-BE49-F238E27FC236}">
                      <a16:creationId xmlns:a16="http://schemas.microsoft.com/office/drawing/2014/main" id="{35155394-3990-4A1B-9C37-8877952D89D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4399" name="Freeform 63">
                    <a:extLst>
                      <a:ext uri="{FF2B5EF4-FFF2-40B4-BE49-F238E27FC236}">
                        <a16:creationId xmlns:a16="http://schemas.microsoft.com/office/drawing/2014/main" id="{C9974C87-685F-B13D-A579-178B92510B0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400" name="Freeform 64">
                    <a:extLst>
                      <a:ext uri="{FF2B5EF4-FFF2-40B4-BE49-F238E27FC236}">
                        <a16:creationId xmlns:a16="http://schemas.microsoft.com/office/drawing/2014/main" id="{CDB28355-5BBE-D5FE-0791-94640BB1356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401" name="Group 65">
                  <a:extLst>
                    <a:ext uri="{FF2B5EF4-FFF2-40B4-BE49-F238E27FC236}">
                      <a16:creationId xmlns:a16="http://schemas.microsoft.com/office/drawing/2014/main" id="{2D6199F2-B00F-DB70-9E6D-39C4D0B40CA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4402" name="Freeform 66">
                    <a:extLst>
                      <a:ext uri="{FF2B5EF4-FFF2-40B4-BE49-F238E27FC236}">
                        <a16:creationId xmlns:a16="http://schemas.microsoft.com/office/drawing/2014/main" id="{38E3FF5D-364E-6A3F-7496-759497DA9DC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403" name="Freeform 67">
                    <a:extLst>
                      <a:ext uri="{FF2B5EF4-FFF2-40B4-BE49-F238E27FC236}">
                        <a16:creationId xmlns:a16="http://schemas.microsoft.com/office/drawing/2014/main" id="{BFF71621-6751-D4AB-F4CA-F066E25A6EA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404" name="Group 68">
                  <a:extLst>
                    <a:ext uri="{FF2B5EF4-FFF2-40B4-BE49-F238E27FC236}">
                      <a16:creationId xmlns:a16="http://schemas.microsoft.com/office/drawing/2014/main" id="{37F5025B-38E1-745B-47E3-E5F13DB60DC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4405" name="Freeform 69">
                    <a:extLst>
                      <a:ext uri="{FF2B5EF4-FFF2-40B4-BE49-F238E27FC236}">
                        <a16:creationId xmlns:a16="http://schemas.microsoft.com/office/drawing/2014/main" id="{E3E4A948-652D-FBAA-7A67-FB8E842209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406" name="Freeform 70">
                    <a:extLst>
                      <a:ext uri="{FF2B5EF4-FFF2-40B4-BE49-F238E27FC236}">
                        <a16:creationId xmlns:a16="http://schemas.microsoft.com/office/drawing/2014/main" id="{B22C2C4A-FCDE-D68D-5FD2-4D36699AEC2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407" name="Group 71">
                  <a:extLst>
                    <a:ext uri="{FF2B5EF4-FFF2-40B4-BE49-F238E27FC236}">
                      <a16:creationId xmlns:a16="http://schemas.microsoft.com/office/drawing/2014/main" id="{EED744B6-C139-D9D8-DD34-929A3650818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4408" name="Freeform 72">
                    <a:extLst>
                      <a:ext uri="{FF2B5EF4-FFF2-40B4-BE49-F238E27FC236}">
                        <a16:creationId xmlns:a16="http://schemas.microsoft.com/office/drawing/2014/main" id="{602F6C6D-C046-3D69-859A-EE7C37D3CE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409" name="Freeform 73">
                    <a:extLst>
                      <a:ext uri="{FF2B5EF4-FFF2-40B4-BE49-F238E27FC236}">
                        <a16:creationId xmlns:a16="http://schemas.microsoft.com/office/drawing/2014/main" id="{2A61258F-3159-69ED-7D7E-B90878879A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410" name="Group 74">
                  <a:extLst>
                    <a:ext uri="{FF2B5EF4-FFF2-40B4-BE49-F238E27FC236}">
                      <a16:creationId xmlns:a16="http://schemas.microsoft.com/office/drawing/2014/main" id="{DFFFFDE7-83F8-74E2-1372-46A1F35A335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4411" name="Freeform 75">
                    <a:extLst>
                      <a:ext uri="{FF2B5EF4-FFF2-40B4-BE49-F238E27FC236}">
                        <a16:creationId xmlns:a16="http://schemas.microsoft.com/office/drawing/2014/main" id="{59B0A14B-EF8E-7E8A-0315-062480F288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412" name="Freeform 76">
                    <a:extLst>
                      <a:ext uri="{FF2B5EF4-FFF2-40B4-BE49-F238E27FC236}">
                        <a16:creationId xmlns:a16="http://schemas.microsoft.com/office/drawing/2014/main" id="{8EACF8BC-6F28-18AB-C79E-D738941217F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413" name="Group 77">
                  <a:extLst>
                    <a:ext uri="{FF2B5EF4-FFF2-40B4-BE49-F238E27FC236}">
                      <a16:creationId xmlns:a16="http://schemas.microsoft.com/office/drawing/2014/main" id="{9F694CF9-D411-2F0C-8E61-F92F270616A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4414" name="Freeform 78">
                    <a:extLst>
                      <a:ext uri="{FF2B5EF4-FFF2-40B4-BE49-F238E27FC236}">
                        <a16:creationId xmlns:a16="http://schemas.microsoft.com/office/drawing/2014/main" id="{73A24129-027C-E576-62BF-0A1276CD744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415" name="Freeform 79">
                    <a:extLst>
                      <a:ext uri="{FF2B5EF4-FFF2-40B4-BE49-F238E27FC236}">
                        <a16:creationId xmlns:a16="http://schemas.microsoft.com/office/drawing/2014/main" id="{B6A907C9-AD4F-0887-1FE0-501840FE071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4416" name="Freeform 80">
                  <a:extLst>
                    <a:ext uri="{FF2B5EF4-FFF2-40B4-BE49-F238E27FC236}">
                      <a16:creationId xmlns:a16="http://schemas.microsoft.com/office/drawing/2014/main" id="{7EF4D20A-61F3-72EF-F0D4-16BA82F06DC1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04 h 504"/>
                    <a:gd name="T2" fmla="*/ 864 w 2736"/>
                    <a:gd name="T3" fmla="*/ 168 h 504"/>
                    <a:gd name="T4" fmla="*/ 1776 w 2736"/>
                    <a:gd name="T5" fmla="*/ 24 h 504"/>
                    <a:gd name="T6" fmla="*/ 2736 w 2736"/>
                    <a:gd name="T7" fmla="*/ 24 h 504"/>
                    <a:gd name="T8" fmla="*/ 2720 w 2736"/>
                    <a:gd name="T9" fmla="*/ 103 h 504"/>
                    <a:gd name="T10" fmla="*/ 1764 w 2736"/>
                    <a:gd name="T11" fmla="*/ 103 h 504"/>
                    <a:gd name="T12" fmla="*/ 654 w 2736"/>
                    <a:gd name="T13" fmla="*/ 292 h 504"/>
                    <a:gd name="T14" fmla="*/ 0 w 2736"/>
                    <a:gd name="T15" fmla="*/ 504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417" name="Freeform 81">
                  <a:extLst>
                    <a:ext uri="{FF2B5EF4-FFF2-40B4-BE49-F238E27FC236}">
                      <a16:creationId xmlns:a16="http://schemas.microsoft.com/office/drawing/2014/main" id="{32AA50B8-0ED6-0C3C-F2BF-58DAC0AA6388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5 w 1769"/>
                    <a:gd name="T1" fmla="*/ 8 h 791"/>
                    <a:gd name="T2" fmla="*/ 485 w 1769"/>
                    <a:gd name="T3" fmla="*/ 56 h 791"/>
                    <a:gd name="T4" fmla="*/ 1157 w 1769"/>
                    <a:gd name="T5" fmla="*/ 200 h 791"/>
                    <a:gd name="T6" fmla="*/ 1611 w 1769"/>
                    <a:gd name="T7" fmla="*/ 432 h 791"/>
                    <a:gd name="T8" fmla="*/ 1756 w 1769"/>
                    <a:gd name="T9" fmla="*/ 609 h 791"/>
                    <a:gd name="T10" fmla="*/ 1689 w 1769"/>
                    <a:gd name="T11" fmla="*/ 787 h 791"/>
                    <a:gd name="T12" fmla="*/ 1589 w 1769"/>
                    <a:gd name="T13" fmla="*/ 632 h 791"/>
                    <a:gd name="T14" fmla="*/ 1389 w 1769"/>
                    <a:gd name="T15" fmla="*/ 454 h 791"/>
                    <a:gd name="T16" fmla="*/ 1109 w 1769"/>
                    <a:gd name="T17" fmla="*/ 296 h 791"/>
                    <a:gd name="T18" fmla="*/ 581 w 1769"/>
                    <a:gd name="T19" fmla="*/ 152 h 791"/>
                    <a:gd name="T20" fmla="*/ 0 w 1769"/>
                    <a:gd name="T21" fmla="*/ 76 h 791"/>
                    <a:gd name="T22" fmla="*/ 5 w 1769"/>
                    <a:gd name="T23" fmla="*/ 8 h 7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14418" name="Group 82">
                  <a:extLst>
                    <a:ext uri="{FF2B5EF4-FFF2-40B4-BE49-F238E27FC236}">
                      <a16:creationId xmlns:a16="http://schemas.microsoft.com/office/drawing/2014/main" id="{DBC2D42D-8548-EF60-84B1-2B361F48440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4419" name="Freeform 83">
                    <a:extLst>
                      <a:ext uri="{FF2B5EF4-FFF2-40B4-BE49-F238E27FC236}">
                        <a16:creationId xmlns:a16="http://schemas.microsoft.com/office/drawing/2014/main" id="{0243E364-DEFF-5674-07F6-9C5A2DD896A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420" name="Freeform 84">
                    <a:extLst>
                      <a:ext uri="{FF2B5EF4-FFF2-40B4-BE49-F238E27FC236}">
                        <a16:creationId xmlns:a16="http://schemas.microsoft.com/office/drawing/2014/main" id="{4222C845-D4B5-5200-1229-AB052455941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421" name="Group 85">
                  <a:extLst>
                    <a:ext uri="{FF2B5EF4-FFF2-40B4-BE49-F238E27FC236}">
                      <a16:creationId xmlns:a16="http://schemas.microsoft.com/office/drawing/2014/main" id="{EF05D9C6-6507-6865-4976-EF69E6A3DFA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4422" name="Freeform 86">
                    <a:extLst>
                      <a:ext uri="{FF2B5EF4-FFF2-40B4-BE49-F238E27FC236}">
                        <a16:creationId xmlns:a16="http://schemas.microsoft.com/office/drawing/2014/main" id="{685DBCE3-6176-26B4-A55A-36308BDA7B2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423" name="Freeform 87">
                    <a:extLst>
                      <a:ext uri="{FF2B5EF4-FFF2-40B4-BE49-F238E27FC236}">
                        <a16:creationId xmlns:a16="http://schemas.microsoft.com/office/drawing/2014/main" id="{5C69E2AD-01C5-4B9C-D765-F1B9D43FDC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424" name="Group 88">
                  <a:extLst>
                    <a:ext uri="{FF2B5EF4-FFF2-40B4-BE49-F238E27FC236}">
                      <a16:creationId xmlns:a16="http://schemas.microsoft.com/office/drawing/2014/main" id="{90807403-286D-047E-180C-16C41134090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4425" name="Freeform 89">
                    <a:extLst>
                      <a:ext uri="{FF2B5EF4-FFF2-40B4-BE49-F238E27FC236}">
                        <a16:creationId xmlns:a16="http://schemas.microsoft.com/office/drawing/2014/main" id="{A122F745-AFBE-98C9-7539-2B59392E9E5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426" name="Freeform 90">
                    <a:extLst>
                      <a:ext uri="{FF2B5EF4-FFF2-40B4-BE49-F238E27FC236}">
                        <a16:creationId xmlns:a16="http://schemas.microsoft.com/office/drawing/2014/main" id="{9A278244-B57B-92BF-E656-F6E1D6C1830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427" name="Group 91">
                  <a:extLst>
                    <a:ext uri="{FF2B5EF4-FFF2-40B4-BE49-F238E27FC236}">
                      <a16:creationId xmlns:a16="http://schemas.microsoft.com/office/drawing/2014/main" id="{EE4A1E45-631C-C48F-2BC7-A2DE914F718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4428" name="Freeform 92">
                    <a:extLst>
                      <a:ext uri="{FF2B5EF4-FFF2-40B4-BE49-F238E27FC236}">
                        <a16:creationId xmlns:a16="http://schemas.microsoft.com/office/drawing/2014/main" id="{50E297C8-85F6-48AB-A1A8-44D43010580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429" name="Freeform 93">
                    <a:extLst>
                      <a:ext uri="{FF2B5EF4-FFF2-40B4-BE49-F238E27FC236}">
                        <a16:creationId xmlns:a16="http://schemas.microsoft.com/office/drawing/2014/main" id="{AC18C151-516E-A84A-F2E5-FDD20BD22B4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430" name="Group 94">
                  <a:extLst>
                    <a:ext uri="{FF2B5EF4-FFF2-40B4-BE49-F238E27FC236}">
                      <a16:creationId xmlns:a16="http://schemas.microsoft.com/office/drawing/2014/main" id="{8B953266-9EC9-B6AB-364A-37C1DF59846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4431" name="Freeform 95">
                    <a:extLst>
                      <a:ext uri="{FF2B5EF4-FFF2-40B4-BE49-F238E27FC236}">
                        <a16:creationId xmlns:a16="http://schemas.microsoft.com/office/drawing/2014/main" id="{BAEC9855-892F-3BF6-D48F-F7F0D5AB1A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432" name="Freeform 96">
                    <a:extLst>
                      <a:ext uri="{FF2B5EF4-FFF2-40B4-BE49-F238E27FC236}">
                        <a16:creationId xmlns:a16="http://schemas.microsoft.com/office/drawing/2014/main" id="{5993F4B7-0D13-F6B0-BAE3-D38407996E5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433" name="Group 97">
                  <a:extLst>
                    <a:ext uri="{FF2B5EF4-FFF2-40B4-BE49-F238E27FC236}">
                      <a16:creationId xmlns:a16="http://schemas.microsoft.com/office/drawing/2014/main" id="{00D14181-E93E-D6AD-DECE-247053FA032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4434" name="Freeform 98">
                    <a:extLst>
                      <a:ext uri="{FF2B5EF4-FFF2-40B4-BE49-F238E27FC236}">
                        <a16:creationId xmlns:a16="http://schemas.microsoft.com/office/drawing/2014/main" id="{B2B836BB-FA3E-FC61-B54F-161A4F3666C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435" name="Freeform 99">
                    <a:extLst>
                      <a:ext uri="{FF2B5EF4-FFF2-40B4-BE49-F238E27FC236}">
                        <a16:creationId xmlns:a16="http://schemas.microsoft.com/office/drawing/2014/main" id="{7D21E035-0F67-DDA9-C843-9D680AB51BD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436" name="Group 100">
                  <a:extLst>
                    <a:ext uri="{FF2B5EF4-FFF2-40B4-BE49-F238E27FC236}">
                      <a16:creationId xmlns:a16="http://schemas.microsoft.com/office/drawing/2014/main" id="{55D7B0F3-C88F-4E4A-BAF1-6498CFD141A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4437" name="Freeform 101">
                    <a:extLst>
                      <a:ext uri="{FF2B5EF4-FFF2-40B4-BE49-F238E27FC236}">
                        <a16:creationId xmlns:a16="http://schemas.microsoft.com/office/drawing/2014/main" id="{2CF6BB97-034F-4CBD-784F-6D265B6CD6B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438" name="Freeform 102">
                    <a:extLst>
                      <a:ext uri="{FF2B5EF4-FFF2-40B4-BE49-F238E27FC236}">
                        <a16:creationId xmlns:a16="http://schemas.microsoft.com/office/drawing/2014/main" id="{51DBF519-8810-6354-318C-3AF354A1AE4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439" name="Group 103">
                  <a:extLst>
                    <a:ext uri="{FF2B5EF4-FFF2-40B4-BE49-F238E27FC236}">
                      <a16:creationId xmlns:a16="http://schemas.microsoft.com/office/drawing/2014/main" id="{74420579-14A9-D857-949D-39576E35133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4440" name="Freeform 104">
                    <a:extLst>
                      <a:ext uri="{FF2B5EF4-FFF2-40B4-BE49-F238E27FC236}">
                        <a16:creationId xmlns:a16="http://schemas.microsoft.com/office/drawing/2014/main" id="{E6DEA259-9F78-9B38-4426-C8AB19A8C3C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441" name="Freeform 105">
                    <a:extLst>
                      <a:ext uri="{FF2B5EF4-FFF2-40B4-BE49-F238E27FC236}">
                        <a16:creationId xmlns:a16="http://schemas.microsoft.com/office/drawing/2014/main" id="{CC0BB9BC-2F10-3847-DC1B-70199D501AF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442" name="Group 106">
                  <a:extLst>
                    <a:ext uri="{FF2B5EF4-FFF2-40B4-BE49-F238E27FC236}">
                      <a16:creationId xmlns:a16="http://schemas.microsoft.com/office/drawing/2014/main" id="{6ECAA20A-3185-6964-2FF5-5BFD4F6E0E9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4443" name="Freeform 107">
                    <a:extLst>
                      <a:ext uri="{FF2B5EF4-FFF2-40B4-BE49-F238E27FC236}">
                        <a16:creationId xmlns:a16="http://schemas.microsoft.com/office/drawing/2014/main" id="{F74922DE-19B5-15F6-C477-FC9481468AF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444" name="Freeform 108">
                    <a:extLst>
                      <a:ext uri="{FF2B5EF4-FFF2-40B4-BE49-F238E27FC236}">
                        <a16:creationId xmlns:a16="http://schemas.microsoft.com/office/drawing/2014/main" id="{B34E516E-600B-3E5F-FADF-CE695DC5F7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445" name="Group 109">
                  <a:extLst>
                    <a:ext uri="{FF2B5EF4-FFF2-40B4-BE49-F238E27FC236}">
                      <a16:creationId xmlns:a16="http://schemas.microsoft.com/office/drawing/2014/main" id="{42E062BF-E8C3-AE5E-ADD6-7535EDC1F33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4446" name="Freeform 110">
                    <a:extLst>
                      <a:ext uri="{FF2B5EF4-FFF2-40B4-BE49-F238E27FC236}">
                        <a16:creationId xmlns:a16="http://schemas.microsoft.com/office/drawing/2014/main" id="{65702066-1C12-A2B7-6B9D-2FF6ACFB94C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447" name="Freeform 111">
                    <a:extLst>
                      <a:ext uri="{FF2B5EF4-FFF2-40B4-BE49-F238E27FC236}">
                        <a16:creationId xmlns:a16="http://schemas.microsoft.com/office/drawing/2014/main" id="{EB522C16-215D-AD67-806A-74E0CE4A7C5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4448" name="Group 112">
                  <a:extLst>
                    <a:ext uri="{FF2B5EF4-FFF2-40B4-BE49-F238E27FC236}">
                      <a16:creationId xmlns:a16="http://schemas.microsoft.com/office/drawing/2014/main" id="{39D085D7-DF94-A7BC-D11E-FD4B4FC3055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4449" name="Freeform 113">
                    <a:extLst>
                      <a:ext uri="{FF2B5EF4-FFF2-40B4-BE49-F238E27FC236}">
                        <a16:creationId xmlns:a16="http://schemas.microsoft.com/office/drawing/2014/main" id="{A8EF2C18-5B85-1A54-8F59-43C9C3B1ED8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450" name="Freeform 114">
                    <a:extLst>
                      <a:ext uri="{FF2B5EF4-FFF2-40B4-BE49-F238E27FC236}">
                        <a16:creationId xmlns:a16="http://schemas.microsoft.com/office/drawing/2014/main" id="{1DD29842-57B2-603A-212D-40B0A984472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14451" name="Freeform 115">
                <a:extLst>
                  <a:ext uri="{FF2B5EF4-FFF2-40B4-BE49-F238E27FC236}">
                    <a16:creationId xmlns:a16="http://schemas.microsoft.com/office/drawing/2014/main" id="{2A9EC855-6EFF-7915-FC71-B13012969B1C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52" name="Arc 116">
                <a:extLst>
                  <a:ext uri="{FF2B5EF4-FFF2-40B4-BE49-F238E27FC236}">
                    <a16:creationId xmlns:a16="http://schemas.microsoft.com/office/drawing/2014/main" id="{776F2354-41D7-332A-6C6B-8A3E7F992929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53" name="Arc 117">
                <a:extLst>
                  <a:ext uri="{FF2B5EF4-FFF2-40B4-BE49-F238E27FC236}">
                    <a16:creationId xmlns:a16="http://schemas.microsoft.com/office/drawing/2014/main" id="{116FB15C-2BFC-0EDC-54CA-91D58388D92E}"/>
                  </a:ext>
                </a:extLst>
              </p:cNvPr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600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600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54" name="Arc 118">
                <a:extLst>
                  <a:ext uri="{FF2B5EF4-FFF2-40B4-BE49-F238E27FC236}">
                    <a16:creationId xmlns:a16="http://schemas.microsoft.com/office/drawing/2014/main" id="{DB3613D7-6149-4821-9BD5-9B07157F7EE2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55" name="Arc 119">
                <a:extLst>
                  <a:ext uri="{FF2B5EF4-FFF2-40B4-BE49-F238E27FC236}">
                    <a16:creationId xmlns:a16="http://schemas.microsoft.com/office/drawing/2014/main" id="{7F768003-A728-912B-9D4E-B51E68D69A08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0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0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56" name="Arc 120">
                <a:extLst>
                  <a:ext uri="{FF2B5EF4-FFF2-40B4-BE49-F238E27FC236}">
                    <a16:creationId xmlns:a16="http://schemas.microsoft.com/office/drawing/2014/main" id="{C0075A2F-2E32-A27B-5F15-6E7949358592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57" name="Arc 121">
                <a:extLst>
                  <a:ext uri="{FF2B5EF4-FFF2-40B4-BE49-F238E27FC236}">
                    <a16:creationId xmlns:a16="http://schemas.microsoft.com/office/drawing/2014/main" id="{D1CF775D-2A31-841D-5E02-9773BBC6760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58" name="Arc 122">
                <a:extLst>
                  <a:ext uri="{FF2B5EF4-FFF2-40B4-BE49-F238E27FC236}">
                    <a16:creationId xmlns:a16="http://schemas.microsoft.com/office/drawing/2014/main" id="{42987479-468E-F4F9-A318-EA9C5682F84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59" name="Arc 123">
                <a:extLst>
                  <a:ext uri="{FF2B5EF4-FFF2-40B4-BE49-F238E27FC236}">
                    <a16:creationId xmlns:a16="http://schemas.microsoft.com/office/drawing/2014/main" id="{A6399968-6D0B-628E-2A98-E73347CF852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60" name="Freeform 124">
                <a:extLst>
                  <a:ext uri="{FF2B5EF4-FFF2-40B4-BE49-F238E27FC236}">
                    <a16:creationId xmlns:a16="http://schemas.microsoft.com/office/drawing/2014/main" id="{E4F97B49-A06D-696A-28A5-9C0241EB81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61" name="Freeform 125">
                <a:extLst>
                  <a:ext uri="{FF2B5EF4-FFF2-40B4-BE49-F238E27FC236}">
                    <a16:creationId xmlns:a16="http://schemas.microsoft.com/office/drawing/2014/main" id="{5726D90C-15F3-FC1A-CBBF-73A43F62BB1A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62" name="Arc 126">
                <a:extLst>
                  <a:ext uri="{FF2B5EF4-FFF2-40B4-BE49-F238E27FC236}">
                    <a16:creationId xmlns:a16="http://schemas.microsoft.com/office/drawing/2014/main" id="{24487AC0-D4EC-C111-5BEE-474CF8298A76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0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0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63" name="Arc 127">
                <a:extLst>
                  <a:ext uri="{FF2B5EF4-FFF2-40B4-BE49-F238E27FC236}">
                    <a16:creationId xmlns:a16="http://schemas.microsoft.com/office/drawing/2014/main" id="{DDEA2C0C-2081-59F5-6D8D-831D1BB972F8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0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0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64" name="Arc 128">
                <a:extLst>
                  <a:ext uri="{FF2B5EF4-FFF2-40B4-BE49-F238E27FC236}">
                    <a16:creationId xmlns:a16="http://schemas.microsoft.com/office/drawing/2014/main" id="{C2405BB8-CBF1-3684-E6B1-B32F03D33B9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65" name="Freeform 129">
                <a:extLst>
                  <a:ext uri="{FF2B5EF4-FFF2-40B4-BE49-F238E27FC236}">
                    <a16:creationId xmlns:a16="http://schemas.microsoft.com/office/drawing/2014/main" id="{04E444E0-D6D9-7458-138F-2B4673B9B972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66" name="Freeform 130">
                <a:extLst>
                  <a:ext uri="{FF2B5EF4-FFF2-40B4-BE49-F238E27FC236}">
                    <a16:creationId xmlns:a16="http://schemas.microsoft.com/office/drawing/2014/main" id="{4D2D5362-9287-C3D0-DEA1-B7CDEE3D5C66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67" name="Freeform 131">
                <a:extLst>
                  <a:ext uri="{FF2B5EF4-FFF2-40B4-BE49-F238E27FC236}">
                    <a16:creationId xmlns:a16="http://schemas.microsoft.com/office/drawing/2014/main" id="{695758CC-7263-69A6-D375-5AA84DD68E12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68" name="Freeform 132">
                <a:extLst>
                  <a:ext uri="{FF2B5EF4-FFF2-40B4-BE49-F238E27FC236}">
                    <a16:creationId xmlns:a16="http://schemas.microsoft.com/office/drawing/2014/main" id="{BCE56CAB-7BD3-8583-BE8E-64079110734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69" name="Freeform 133">
                <a:extLst>
                  <a:ext uri="{FF2B5EF4-FFF2-40B4-BE49-F238E27FC236}">
                    <a16:creationId xmlns:a16="http://schemas.microsoft.com/office/drawing/2014/main" id="{1C65295C-D761-946C-CF75-1E0355F5517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70" name="Freeform 134">
                <a:extLst>
                  <a:ext uri="{FF2B5EF4-FFF2-40B4-BE49-F238E27FC236}">
                    <a16:creationId xmlns:a16="http://schemas.microsoft.com/office/drawing/2014/main" id="{189BAB42-A3AE-D351-FEBC-D658B60EEA0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71" name="Freeform 135">
                <a:extLst>
                  <a:ext uri="{FF2B5EF4-FFF2-40B4-BE49-F238E27FC236}">
                    <a16:creationId xmlns:a16="http://schemas.microsoft.com/office/drawing/2014/main" id="{4379F199-4D62-C43A-EC71-F17BAFBC6738}"/>
                  </a:ext>
                </a:extLst>
              </p:cNvPr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72" name="Freeform 136">
                <a:extLst>
                  <a:ext uri="{FF2B5EF4-FFF2-40B4-BE49-F238E27FC236}">
                    <a16:creationId xmlns:a16="http://schemas.microsoft.com/office/drawing/2014/main" id="{E8C6F811-87BB-E93E-44EE-EB875B247D19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14473" name="Rectangle 137">
            <a:extLst>
              <a:ext uri="{FF2B5EF4-FFF2-40B4-BE49-F238E27FC236}">
                <a16:creationId xmlns:a16="http://schemas.microsoft.com/office/drawing/2014/main" id="{30AE280E-7381-63FF-9424-08B0CC3922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4474" name="Rectangle 138">
            <a:extLst>
              <a:ext uri="{FF2B5EF4-FFF2-40B4-BE49-F238E27FC236}">
                <a16:creationId xmlns:a16="http://schemas.microsoft.com/office/drawing/2014/main" id="{577CD245-99C5-6350-ACDC-07C063A936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475" name="Rectangle 139">
            <a:extLst>
              <a:ext uri="{FF2B5EF4-FFF2-40B4-BE49-F238E27FC236}">
                <a16:creationId xmlns:a16="http://schemas.microsoft.com/office/drawing/2014/main" id="{C110341B-7AC1-07E8-F0F2-C6C3AD6C819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4476" name="Rectangle 140">
            <a:extLst>
              <a:ext uri="{FF2B5EF4-FFF2-40B4-BE49-F238E27FC236}">
                <a16:creationId xmlns:a16="http://schemas.microsoft.com/office/drawing/2014/main" id="{D504DF9C-0314-F392-B618-B40C2D0DA8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4477" name="Rectangle 141">
            <a:extLst>
              <a:ext uri="{FF2B5EF4-FFF2-40B4-BE49-F238E27FC236}">
                <a16:creationId xmlns:a16="http://schemas.microsoft.com/office/drawing/2014/main" id="{1A714DFE-5C4C-4C01-669A-2C28F902F8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4103E7-9E17-44A4-ABF5-FC181D337A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diamond/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41361542-AE0D-FC66-957D-D130910CF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6172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(2x slap, slap, slap, clap, slap)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rgbClr val="00CCFF"/>
                </a:solidFill>
              </a:rPr>
              <a:t>Doin’ the FACTS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rgbClr val="00CCFF"/>
                </a:solidFill>
              </a:rPr>
              <a:t>Now that’s a CLASS ACT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rgbClr val="00CCFF"/>
                </a:solidFill>
              </a:rPr>
              <a:t>Knowing the FACTS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rgbClr val="00CCFF"/>
                </a:solidFill>
              </a:rPr>
              <a:t>That’s Where It’s At!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(2x slap, slap, slap, clap, slap)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rgbClr val="66FF66"/>
                </a:solidFill>
              </a:rPr>
              <a:t>Keep it together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rgbClr val="66FF66"/>
                </a:solidFill>
              </a:rPr>
              <a:t>Stay in the GROOVE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rgbClr val="66FF66"/>
                </a:solidFill>
              </a:rPr>
              <a:t>Ready, now Steady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rgbClr val="66FF66"/>
                </a:solidFill>
              </a:rPr>
              <a:t>You’re on the MOVE…</a:t>
            </a:r>
          </a:p>
        </p:txBody>
      </p:sp>
    </p:spTree>
  </p:cSld>
  <p:clrMapOvr>
    <a:masterClrMapping/>
  </p:clrMapOvr>
  <p:transition spd="med">
    <p:diamond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8BFC79AC-9724-62B3-C4B0-1D63E17AFF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hlink"/>
                </a:solidFill>
              </a:rPr>
              <a:t>10 x 10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hlink"/>
                </a:solidFill>
              </a:rPr>
              <a:t>Please don’t offend</a:t>
            </a:r>
            <a:r>
              <a:rPr lang="en-US" altLang="en-US" sz="4400">
                <a:solidFill>
                  <a:schemeClr val="hlink"/>
                </a:solidFill>
              </a:rPr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800">
              <a:solidFill>
                <a:schemeClr val="hlink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5400">
                <a:solidFill>
                  <a:schemeClr val="hlink"/>
                </a:solidFill>
              </a:rPr>
              <a:t>11 x 11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4400">
                <a:solidFill>
                  <a:schemeClr val="hlink"/>
                </a:solidFill>
              </a:rPr>
              <a:t>Much more Fun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chemeClr val="hlink"/>
                </a:solidFill>
              </a:rPr>
              <a:t>SPLIT then ADD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chemeClr val="hlink"/>
                </a:solidFill>
              </a:rPr>
              <a:t>WHAM! You’re Done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4400">
                <a:solidFill>
                  <a:schemeClr val="hlink"/>
                </a:solidFill>
              </a:rPr>
              <a:t>11 x 11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4400">
                <a:solidFill>
                  <a:schemeClr val="hlink"/>
                </a:solidFill>
              </a:rPr>
              <a:t>121</a:t>
            </a:r>
          </a:p>
        </p:txBody>
      </p:sp>
    </p:spTree>
  </p:cSld>
  <p:clrMapOvr>
    <a:masterClrMapping/>
  </p:clrMapOvr>
  <p:transition spd="med"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2A928031-42AD-A872-1C4C-74E5B3B9A0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/>
              <a:t>12 x 12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/>
              <a:t>Give me some more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/>
              <a:t>12 x 12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600" b="1"/>
              <a:t>144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/>
              <a:t>Roll them 12’s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/>
              <a:t>12,     24,     36,     48,     </a:t>
            </a:r>
            <a:r>
              <a:rPr lang="en-US" altLang="en-US" sz="3600" b="1"/>
              <a:t>60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 72,    84,     96,    108,  </a:t>
            </a:r>
            <a:r>
              <a:rPr lang="en-US" altLang="en-US" sz="3600" b="1"/>
              <a:t>120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/>
              <a:t>11x</a:t>
            </a:r>
            <a:r>
              <a:rPr lang="en-US" altLang="en-US" sz="3600" b="1"/>
              <a:t>12</a:t>
            </a:r>
            <a:r>
              <a:rPr lang="en-US" altLang="en-US" sz="2800"/>
              <a:t>     just split  then add </a:t>
            </a:r>
            <a:r>
              <a:rPr lang="en-US" altLang="en-US" sz="3600" b="1"/>
              <a:t>1</a:t>
            </a:r>
            <a:r>
              <a:rPr lang="en-US" altLang="en-US" sz="2800"/>
              <a:t>3</a:t>
            </a:r>
            <a:r>
              <a:rPr lang="en-US" altLang="en-US" sz="3600" b="1"/>
              <a:t>2  </a:t>
            </a:r>
            <a:r>
              <a:rPr lang="en-US" altLang="en-US" sz="2800"/>
              <a:t>that’s all you do</a:t>
            </a:r>
            <a:endParaRPr lang="en-US" altLang="en-US" sz="3600" b="1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/>
              <a:t>12 x 12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600" b="1"/>
              <a:t>144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/>
              <a:t>144…There is NO MORE!</a:t>
            </a:r>
          </a:p>
        </p:txBody>
      </p:sp>
    </p:spTree>
  </p:cSld>
  <p:clrMapOvr>
    <a:masterClrMapping/>
  </p:clrMapOvr>
  <p:transition spd="med">
    <p:diamond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4DD43808-8B42-7519-B8FC-4E7AD86C0A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867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6000">
                <a:solidFill>
                  <a:schemeClr val="hlink"/>
                </a:solidFill>
              </a:rPr>
              <a:t>WHAM</a:t>
            </a:r>
          </a:p>
          <a:p>
            <a:pPr algn="ctr">
              <a:buFontTx/>
              <a:buNone/>
            </a:pPr>
            <a:r>
              <a:rPr lang="en-US" altLang="en-US" sz="6000">
                <a:solidFill>
                  <a:srgbClr val="66FF66"/>
                </a:solidFill>
              </a:rPr>
              <a:t>BHAM</a:t>
            </a:r>
          </a:p>
          <a:p>
            <a:pPr algn="ctr">
              <a:buFontTx/>
              <a:buNone/>
            </a:pPr>
            <a:r>
              <a:rPr lang="en-US" altLang="en-US" sz="6000" i="1">
                <a:solidFill>
                  <a:srgbClr val="00CCFF"/>
                </a:solidFill>
              </a:rPr>
              <a:t>WE</a:t>
            </a:r>
          </a:p>
          <a:p>
            <a:pPr algn="ctr">
              <a:buFontTx/>
              <a:buNone/>
            </a:pPr>
            <a:r>
              <a:rPr lang="en-US" altLang="en-US" sz="6000" i="1">
                <a:solidFill>
                  <a:srgbClr val="FF0000"/>
                </a:solidFill>
              </a:rPr>
              <a:t>SCORED!</a:t>
            </a:r>
          </a:p>
          <a:p>
            <a:pPr algn="ctr">
              <a:buFontTx/>
              <a:buNone/>
            </a:pPr>
            <a:r>
              <a:rPr lang="en-US" altLang="en-US" sz="6000" i="1">
                <a:solidFill>
                  <a:srgbClr val="FFFF00"/>
                </a:solidFill>
              </a:rPr>
              <a:t>Oh, Yea…</a:t>
            </a:r>
          </a:p>
        </p:txBody>
      </p:sp>
    </p:spTree>
  </p:cSld>
  <p:clrMapOvr>
    <a:masterClrMapping/>
  </p:clrMapOvr>
  <p:transition spd="med">
    <p:diamond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2">
            <a:extLst>
              <a:ext uri="{FF2B5EF4-FFF2-40B4-BE49-F238E27FC236}">
                <a16:creationId xmlns:a16="http://schemas.microsoft.com/office/drawing/2014/main" id="{CBD2AED3-5B24-7543-0EA1-E07D6BCFD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563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>
                <a:latin typeface="Georgia" panose="02040502050405020303" pitchFamily="18" charset="0"/>
              </a:rPr>
              <a:t>This powerpoint was kindly donated to</a:t>
            </a:r>
          </a:p>
          <a:p>
            <a:r>
              <a:rPr lang="en-GB" altLang="en-US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endParaRPr lang="en-GB" altLang="en-US">
              <a:latin typeface="Georgia" panose="02040502050405020303" pitchFamily="18" charset="0"/>
            </a:endParaRPr>
          </a:p>
          <a:p>
            <a:endParaRPr lang="en-GB" altLang="en-US">
              <a:latin typeface="Georgia" panose="02040502050405020303" pitchFamily="18" charset="0"/>
            </a:endParaRPr>
          </a:p>
          <a:p>
            <a:r>
              <a:rPr lang="en-GB" altLang="en-US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r>
              <a:rPr lang="en-GB" altLang="en-US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ransition spd="med"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99BCA41-E704-07A1-70ED-BE62B8708CD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0"/>
            <a:ext cx="7772400" cy="6629400"/>
          </a:xfrm>
        </p:spPr>
        <p:txBody>
          <a:bodyPr/>
          <a:lstStyle/>
          <a:p>
            <a:pPr algn="ctr"/>
            <a:r>
              <a:rPr lang="en-US" altLang="en-US" sz="4000">
                <a:solidFill>
                  <a:schemeClr val="hlink"/>
                </a:solidFill>
              </a:rPr>
              <a:t>1 x 1 </a:t>
            </a:r>
            <a:br>
              <a:rPr lang="en-US" altLang="en-US" sz="4000">
                <a:solidFill>
                  <a:schemeClr val="hlink"/>
                </a:solidFill>
              </a:rPr>
            </a:br>
            <a:r>
              <a:rPr lang="en-US" altLang="en-US" sz="4000">
                <a:solidFill>
                  <a:schemeClr val="hlink"/>
                </a:solidFill>
              </a:rPr>
              <a:t>That’s no Fun</a:t>
            </a:r>
            <a:br>
              <a:rPr lang="en-US" altLang="en-US" sz="4000">
                <a:solidFill>
                  <a:schemeClr val="hlink"/>
                </a:solidFill>
              </a:rPr>
            </a:br>
            <a:br>
              <a:rPr lang="en-US" altLang="en-US" sz="4000">
                <a:solidFill>
                  <a:schemeClr val="hlink"/>
                </a:solidFill>
              </a:rPr>
            </a:br>
            <a:r>
              <a:rPr lang="en-US" altLang="en-US" sz="4000">
                <a:solidFill>
                  <a:schemeClr val="hlink"/>
                </a:solidFill>
              </a:rPr>
              <a:t>2 x 2 </a:t>
            </a:r>
            <a:br>
              <a:rPr lang="en-US" altLang="en-US" sz="4000">
                <a:solidFill>
                  <a:schemeClr val="hlink"/>
                </a:solidFill>
              </a:rPr>
            </a:br>
            <a:r>
              <a:rPr lang="en-US" altLang="en-US" sz="4000">
                <a:solidFill>
                  <a:schemeClr val="hlink"/>
                </a:solidFill>
              </a:rPr>
              <a:t> Too Easy to Do</a:t>
            </a:r>
            <a:br>
              <a:rPr lang="en-US" altLang="en-US" sz="4000">
                <a:solidFill>
                  <a:schemeClr val="hlink"/>
                </a:solidFill>
              </a:rPr>
            </a:br>
            <a:br>
              <a:rPr lang="en-US" altLang="en-US" sz="4000">
                <a:solidFill>
                  <a:schemeClr val="hlink"/>
                </a:solidFill>
              </a:rPr>
            </a:br>
            <a:r>
              <a:rPr lang="en-US" altLang="en-US" sz="4000">
                <a:solidFill>
                  <a:schemeClr val="hlink"/>
                </a:solidFill>
              </a:rPr>
              <a:t> 3 x 3</a:t>
            </a:r>
            <a:br>
              <a:rPr lang="en-US" altLang="en-US" sz="4000">
                <a:solidFill>
                  <a:schemeClr val="hlink"/>
                </a:solidFill>
              </a:rPr>
            </a:br>
            <a:r>
              <a:rPr lang="en-US" altLang="en-US" sz="4000">
                <a:solidFill>
                  <a:schemeClr val="hlink"/>
                </a:solidFill>
              </a:rPr>
              <a:t>Anyone can See</a:t>
            </a:r>
            <a:br>
              <a:rPr lang="en-US" altLang="en-US" sz="4000">
                <a:solidFill>
                  <a:schemeClr val="hlink"/>
                </a:solidFill>
              </a:rPr>
            </a:br>
            <a:r>
              <a:rPr lang="en-US" altLang="en-US" sz="4000">
                <a:solidFill>
                  <a:schemeClr val="hlink"/>
                </a:solidFill>
              </a:rPr>
              <a:t>3, 6, 9 </a:t>
            </a:r>
            <a:br>
              <a:rPr lang="en-US" altLang="en-US" sz="4000">
                <a:solidFill>
                  <a:schemeClr val="hlink"/>
                </a:solidFill>
              </a:rPr>
            </a:br>
            <a:r>
              <a:rPr lang="en-US" altLang="en-US" sz="4000">
                <a:solidFill>
                  <a:schemeClr val="hlink"/>
                </a:solidFill>
              </a:rPr>
              <a:t>Every Time</a:t>
            </a:r>
            <a:r>
              <a:rPr lang="en-US" altLang="en-US" sz="4000"/>
              <a:t> </a:t>
            </a:r>
          </a:p>
        </p:txBody>
      </p:sp>
    </p:spTree>
  </p:cSld>
  <p:clrMapOvr>
    <a:masterClrMapping/>
  </p:clrMapOvr>
  <p:transition spd="med"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4D213AB2-AA7A-7432-CC2A-C215B26E2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/>
              <a:t>4 x 4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/>
              <a:t>Say No More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/>
              <a:t>Cause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/>
              <a:t>Double Double that’s no Trouble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/>
              <a:t>First Double is 8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/>
              <a:t>Next Double 16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/>
              <a:t>4 x 4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4000" b="1"/>
              <a:t>16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/>
              <a:t>Roll them 4s…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/>
              <a:t>     4,     8,   12,   16,  </a:t>
            </a:r>
            <a:r>
              <a:rPr lang="en-US" altLang="en-US" sz="4400" b="1"/>
              <a:t>20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                    24,   28,  32,   36,  </a:t>
            </a:r>
            <a:r>
              <a:rPr lang="en-US" altLang="en-US" sz="4400" b="1"/>
              <a:t>40</a:t>
            </a:r>
          </a:p>
        </p:txBody>
      </p:sp>
    </p:spTree>
  </p:cSld>
  <p:clrMapOvr>
    <a:masterClrMapping/>
  </p:clrMapOvr>
  <p:transition spd="med"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1CA703CE-B028-DA3C-FD9C-6779ECC490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3600">
                <a:solidFill>
                  <a:srgbClr val="66FF66"/>
                </a:solidFill>
              </a:rPr>
              <a:t>5 x 5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3600">
                <a:solidFill>
                  <a:srgbClr val="66FF66"/>
                </a:solidFill>
              </a:rPr>
              <a:t>Coming Alive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3600">
                <a:solidFill>
                  <a:srgbClr val="66FF66"/>
                </a:solidFill>
              </a:rPr>
              <a:t>5 x 5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5400" b="1">
                <a:solidFill>
                  <a:srgbClr val="66FF66"/>
                </a:solidFill>
              </a:rPr>
              <a:t>25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800" b="1">
                <a:solidFill>
                  <a:srgbClr val="66FF66"/>
                </a:solidFill>
              </a:rPr>
              <a:t>Ready, Set, Stay in the Race…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rgbClr val="66FF66"/>
                </a:solidFill>
              </a:rPr>
              <a:t>5, 10, 15, 20, </a:t>
            </a:r>
            <a:r>
              <a:rPr lang="en-US" altLang="en-US" sz="5400" b="1">
                <a:solidFill>
                  <a:srgbClr val="66FF66"/>
                </a:solidFill>
              </a:rPr>
              <a:t>25</a:t>
            </a:r>
            <a:r>
              <a:rPr lang="en-US" altLang="en-US" sz="2800">
                <a:solidFill>
                  <a:srgbClr val="66FF66"/>
                </a:solidFill>
              </a:rPr>
              <a:t>, 30, 35, 40, 45, </a:t>
            </a:r>
            <a:r>
              <a:rPr lang="en-US" altLang="en-US" sz="5400" b="1">
                <a:solidFill>
                  <a:srgbClr val="66FF66"/>
                </a:solidFill>
              </a:rPr>
              <a:t>50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rgbClr val="66FF66"/>
                </a:solidFill>
              </a:rPr>
              <a:t>55, 60, 65, 70, </a:t>
            </a:r>
            <a:r>
              <a:rPr lang="en-US" altLang="en-US" sz="5400" b="1">
                <a:solidFill>
                  <a:srgbClr val="66FF66"/>
                </a:solidFill>
              </a:rPr>
              <a:t>75</a:t>
            </a:r>
            <a:r>
              <a:rPr lang="en-US" altLang="en-US" sz="2800">
                <a:solidFill>
                  <a:srgbClr val="66FF66"/>
                </a:solidFill>
              </a:rPr>
              <a:t>, 80, 85, 90, 95, </a:t>
            </a:r>
            <a:r>
              <a:rPr lang="en-US" altLang="en-US" sz="5400" b="1">
                <a:solidFill>
                  <a:srgbClr val="66FF66"/>
                </a:solidFill>
              </a:rPr>
              <a:t>100 </a:t>
            </a:r>
            <a:r>
              <a:rPr lang="en-US" altLang="en-US" sz="2000" b="1">
                <a:solidFill>
                  <a:srgbClr val="66FF66"/>
                </a:solidFill>
              </a:rPr>
              <a:t>oh Yea!</a:t>
            </a:r>
            <a:endParaRPr lang="en-US" altLang="en-US" sz="5400" b="1">
              <a:solidFill>
                <a:srgbClr val="66FF66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b="1">
                <a:solidFill>
                  <a:srgbClr val="66FF66"/>
                </a:solidFill>
              </a:rPr>
              <a:t>Do it Again, Make it Terse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b="1">
                <a:solidFill>
                  <a:srgbClr val="66FF66"/>
                </a:solidFill>
              </a:rPr>
              <a:t>Ready, Set, Reverse…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5400" b="1">
              <a:solidFill>
                <a:srgbClr val="66FF66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5400">
              <a:solidFill>
                <a:srgbClr val="66FF66"/>
              </a:solidFill>
            </a:endParaRPr>
          </a:p>
        </p:txBody>
      </p:sp>
    </p:spTree>
  </p:cSld>
  <p:clrMapOvr>
    <a:masterClrMapping/>
  </p:clrMapOvr>
  <p:transition spd="med"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F4252689-2F65-3D3E-2080-583DBF0673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867400"/>
          </a:xfrm>
        </p:spPr>
        <p:txBody>
          <a:bodyPr/>
          <a:lstStyle/>
          <a:p>
            <a:pPr algn="ctr"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 sz="8000" b="1">
                <a:solidFill>
                  <a:srgbClr val="00CCFF"/>
                </a:solidFill>
              </a:rPr>
              <a:t>WHAM!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rgbClr val="00CCFF"/>
                </a:solidFill>
              </a:rPr>
              <a:t> 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rgbClr val="00CCFF"/>
                </a:solidFill>
              </a:rPr>
              <a:t>WE’RE GOOD</a:t>
            </a:r>
          </a:p>
        </p:txBody>
      </p:sp>
    </p:spTree>
  </p:cSld>
  <p:clrMapOvr>
    <a:masterClrMapping/>
  </p:clrMapOvr>
  <p:transition spd="med"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3EF5321B-A68F-7390-8909-A25E23DBF6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4000">
                <a:solidFill>
                  <a:schemeClr val="hlink"/>
                </a:solidFill>
              </a:rPr>
              <a:t>6 x 6</a:t>
            </a:r>
          </a:p>
          <a:p>
            <a:pPr algn="ctr">
              <a:buFontTx/>
              <a:buNone/>
            </a:pPr>
            <a:r>
              <a:rPr lang="en-US" altLang="en-US" sz="4000">
                <a:solidFill>
                  <a:schemeClr val="hlink"/>
                </a:solidFill>
              </a:rPr>
              <a:t>Easy to fix</a:t>
            </a:r>
          </a:p>
          <a:p>
            <a:pPr algn="ctr">
              <a:buFontTx/>
              <a:buNone/>
            </a:pPr>
            <a:r>
              <a:rPr lang="en-US" altLang="en-US" sz="4000">
                <a:solidFill>
                  <a:schemeClr val="hlink"/>
                </a:solidFill>
              </a:rPr>
              <a:t>6 x 6</a:t>
            </a:r>
          </a:p>
          <a:p>
            <a:pPr algn="ctr">
              <a:buFontTx/>
              <a:buNone/>
            </a:pPr>
            <a:r>
              <a:rPr lang="en-US" altLang="en-US" sz="4000" b="1">
                <a:solidFill>
                  <a:schemeClr val="hlink"/>
                </a:solidFill>
              </a:rPr>
              <a:t>36</a:t>
            </a:r>
          </a:p>
          <a:p>
            <a:pPr algn="ctr">
              <a:buFontTx/>
              <a:buNone/>
            </a:pPr>
            <a:r>
              <a:rPr lang="en-US" altLang="en-US" sz="4000">
                <a:solidFill>
                  <a:schemeClr val="hlink"/>
                </a:solidFill>
              </a:rPr>
              <a:t>Rolling our Sixes</a:t>
            </a:r>
          </a:p>
          <a:p>
            <a:pPr algn="ctr">
              <a:buFontTx/>
              <a:buNone/>
            </a:pPr>
            <a:r>
              <a:rPr lang="en-US" altLang="en-US" sz="4000">
                <a:solidFill>
                  <a:schemeClr val="hlink"/>
                </a:solidFill>
              </a:rPr>
              <a:t>6, 12, 18, 24, </a:t>
            </a:r>
            <a:r>
              <a:rPr lang="en-US" altLang="en-US" sz="4000" b="1">
                <a:solidFill>
                  <a:schemeClr val="hlink"/>
                </a:solidFill>
              </a:rPr>
              <a:t>30</a:t>
            </a:r>
            <a:r>
              <a:rPr lang="en-US" altLang="en-US" sz="4000">
                <a:solidFill>
                  <a:schemeClr val="hlink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altLang="en-US" sz="4000">
                <a:solidFill>
                  <a:schemeClr val="hlink"/>
                </a:solidFill>
              </a:rPr>
              <a:t>              36, 42, 48, 54, </a:t>
            </a:r>
            <a:r>
              <a:rPr lang="en-US" altLang="en-US" sz="4000" b="1">
                <a:solidFill>
                  <a:schemeClr val="hlink"/>
                </a:solidFill>
              </a:rPr>
              <a:t>60</a:t>
            </a:r>
          </a:p>
        </p:txBody>
      </p:sp>
    </p:spTree>
  </p:cSld>
  <p:clrMapOvr>
    <a:masterClrMapping/>
  </p:clrMapOvr>
  <p:transition spd="med"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19D8E993-0707-13B0-F425-A6F5E9E246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3600"/>
              <a:t>7 x 7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3600"/>
              <a:t>Keep in Time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3600"/>
              <a:t>7 x 7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3600"/>
              <a:t>49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3600"/>
              <a:t>Let’s Roll Them Fine…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4000"/>
              <a:t>7, 14, </a:t>
            </a:r>
            <a:r>
              <a:rPr lang="en-US" altLang="en-US" sz="4800" b="1"/>
              <a:t>21</a:t>
            </a:r>
            <a:endParaRPr lang="en-US" altLang="en-US" sz="400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4000"/>
              <a:t>28, 35,</a:t>
            </a:r>
            <a:r>
              <a:rPr lang="en-US" altLang="en-US" sz="4000" b="1"/>
              <a:t> </a:t>
            </a:r>
            <a:r>
              <a:rPr lang="en-US" altLang="en-US" sz="4800" b="1"/>
              <a:t>42</a:t>
            </a:r>
            <a:endParaRPr lang="en-US" altLang="en-US" sz="400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4000"/>
              <a:t>49, 56, </a:t>
            </a:r>
            <a:r>
              <a:rPr lang="en-US" altLang="en-US" sz="4800" b="1"/>
              <a:t>63</a:t>
            </a:r>
            <a:endParaRPr lang="en-US" altLang="en-US" sz="400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4800" b="1"/>
              <a:t>Wrap it up…70</a:t>
            </a:r>
          </a:p>
        </p:txBody>
      </p:sp>
    </p:spTree>
  </p:cSld>
  <p:clrMapOvr>
    <a:masterClrMapping/>
  </p:clrMapOvr>
  <p:transition spd="med"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210C2872-F9E4-7175-D44B-27EBBE44B5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en-US" altLang="en-US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4000">
                <a:solidFill>
                  <a:srgbClr val="66FF66"/>
                </a:solidFill>
              </a:rPr>
              <a:t>8 x8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4000">
                <a:solidFill>
                  <a:srgbClr val="66FF66"/>
                </a:solidFill>
              </a:rPr>
              <a:t>Fell on the Floor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4000">
                <a:solidFill>
                  <a:srgbClr val="66FF66"/>
                </a:solidFill>
              </a:rPr>
              <a:t>8 x 8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4000">
                <a:solidFill>
                  <a:srgbClr val="66FF66"/>
                </a:solidFill>
              </a:rPr>
              <a:t>64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4000">
                <a:solidFill>
                  <a:srgbClr val="66FF66"/>
                </a:solidFill>
              </a:rPr>
              <a:t>Roll it Now, Roll some More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66FF66"/>
                </a:solidFill>
              </a:rPr>
              <a:t>8,  16, 24, 32, </a:t>
            </a:r>
            <a:r>
              <a:rPr lang="en-US" altLang="en-US" sz="4000" b="1">
                <a:solidFill>
                  <a:srgbClr val="66FF66"/>
                </a:solidFill>
              </a:rPr>
              <a:t>40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66FF66"/>
                </a:solidFill>
              </a:rPr>
              <a:t>                     48, 56, 64, 72, </a:t>
            </a:r>
            <a:r>
              <a:rPr lang="en-US" altLang="en-US" sz="4000" b="1">
                <a:solidFill>
                  <a:srgbClr val="66FF66"/>
                </a:solidFill>
              </a:rPr>
              <a:t>80</a:t>
            </a:r>
          </a:p>
          <a:p>
            <a:pPr algn="ctr">
              <a:lnSpc>
                <a:spcPct val="90000"/>
              </a:lnSpc>
            </a:pPr>
            <a:endParaRPr lang="en-US" altLang="en-US">
              <a:solidFill>
                <a:srgbClr val="66FF66"/>
              </a:solidFill>
            </a:endParaRPr>
          </a:p>
        </p:txBody>
      </p:sp>
    </p:spTree>
  </p:cSld>
  <p:clrMapOvr>
    <a:masterClrMapping/>
  </p:clrMapOvr>
  <p:transition spd="med">
    <p:diamond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709C9CCF-C6E9-9E56-8932-A70E3B826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00CCFF"/>
                </a:solidFill>
              </a:rPr>
              <a:t>9 x 9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00CCFF"/>
                </a:solidFill>
              </a:rPr>
              <a:t>This one’s Fun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00CCFF"/>
                </a:solidFill>
              </a:rPr>
              <a:t>9 x 9 is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b="1">
                <a:solidFill>
                  <a:srgbClr val="00CCFF"/>
                </a:solidFill>
              </a:rPr>
              <a:t>81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00CCFF"/>
                </a:solidFill>
              </a:rPr>
              <a:t>Rollin, Rollin, get the water </a:t>
            </a:r>
            <a:r>
              <a:rPr lang="en-US" altLang="en-US" sz="2400" b="1" i="1">
                <a:solidFill>
                  <a:srgbClr val="00CCFF"/>
                </a:solidFill>
              </a:rPr>
              <a:t>Boilin…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2400" b="1" i="1">
              <a:solidFill>
                <a:srgbClr val="00CCFF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b="1">
                <a:solidFill>
                  <a:srgbClr val="00CCFF"/>
                </a:solidFill>
              </a:rPr>
              <a:t>90</a:t>
            </a:r>
            <a:r>
              <a:rPr lang="en-US" altLang="en-US">
                <a:solidFill>
                  <a:srgbClr val="00CCFF"/>
                </a:solidFill>
              </a:rPr>
              <a:t>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00CCFF"/>
                </a:solidFill>
              </a:rPr>
              <a:t>81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00CCFF"/>
                </a:solidFill>
              </a:rPr>
              <a:t>72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00CCFF"/>
                </a:solidFill>
              </a:rPr>
              <a:t>63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00CCFF"/>
                </a:solidFill>
              </a:rPr>
              <a:t>54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b="1">
                <a:solidFill>
                  <a:srgbClr val="00CCFF"/>
                </a:solidFill>
              </a:rPr>
              <a:t>45</a:t>
            </a:r>
            <a:r>
              <a:rPr lang="en-US" altLang="en-US" sz="2400">
                <a:solidFill>
                  <a:srgbClr val="00CCFF"/>
                </a:solidFill>
              </a:rPr>
              <a:t>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00CCFF"/>
                </a:solidFill>
              </a:rPr>
              <a:t>36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00CCFF"/>
                </a:solidFill>
              </a:rPr>
              <a:t>27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00CCFF"/>
                </a:solidFill>
              </a:rPr>
              <a:t>18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00CCFF"/>
                </a:solidFill>
              </a:rPr>
              <a:t>09</a:t>
            </a:r>
          </a:p>
        </p:txBody>
      </p:sp>
    </p:spTree>
  </p:cSld>
  <p:clrMapOvr>
    <a:masterClrMapping/>
  </p:clrMapOvr>
  <p:transition spd="med">
    <p:diamond/>
  </p:transition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241</TotalTime>
  <Words>497</Words>
  <Application>Microsoft Office PowerPoint</Application>
  <PresentationFormat>On-screen Show (4:3)</PresentationFormat>
  <Paragraphs>122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Times New Roman</vt:lpstr>
      <vt:lpstr>Wingdings</vt:lpstr>
      <vt:lpstr>Georgia</vt:lpstr>
      <vt:lpstr>Calibri</vt:lpstr>
      <vt:lpstr>Fireworks</vt:lpstr>
      <vt:lpstr>PowerPoint Presentation</vt:lpstr>
      <vt:lpstr>1 x 1  That’s no Fun  2 x 2   Too Easy to Do   3 x 3 Anyone can See 3, 6, 9  Every Time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SJISD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fact review rap</dc:title>
  <dc:creator>dtaylor</dc:creator>
  <cp:lastModifiedBy>Nayan GRIFFITHS</cp:lastModifiedBy>
  <cp:revision>13</cp:revision>
  <dcterms:created xsi:type="dcterms:W3CDTF">2009-08-02T15:42:49Z</dcterms:created>
  <dcterms:modified xsi:type="dcterms:W3CDTF">2023-03-24T17:25:07Z</dcterms:modified>
</cp:coreProperties>
</file>